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4"/>
    <p:sldMasterId id="2147483672" r:id="rId5"/>
  </p:sldMasterIdLst>
  <p:notesMasterIdLst>
    <p:notesMasterId r:id="rId24"/>
  </p:notesMasterIdLst>
  <p:sldIdLst>
    <p:sldId id="256" r:id="rId6"/>
    <p:sldId id="257" r:id="rId7"/>
    <p:sldId id="258" r:id="rId8"/>
    <p:sldId id="261" r:id="rId9"/>
    <p:sldId id="259" r:id="rId10"/>
    <p:sldId id="260" r:id="rId11"/>
    <p:sldId id="262" r:id="rId12"/>
    <p:sldId id="263" r:id="rId13"/>
    <p:sldId id="264" r:id="rId14"/>
    <p:sldId id="265" r:id="rId15"/>
    <p:sldId id="266" r:id="rId16"/>
    <p:sldId id="267" r:id="rId17"/>
    <p:sldId id="268" r:id="rId18"/>
    <p:sldId id="269" r:id="rId19"/>
    <p:sldId id="270" r:id="rId20"/>
    <p:sldId id="271" r:id="rId21"/>
    <p:sldId id="272"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E6109C-F5FD-40BB-8EFC-E69CF5EBA627}" v="42" dt="2020-08-22T17:09:49.316"/>
    <p1510:client id="{913AA0D7-C0E9-2AD8-6B74-00BAFF4FDA51}" v="3" dt="2020-08-24T14:47:25.56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83266" autoAdjust="0"/>
  </p:normalViewPr>
  <p:slideViewPr>
    <p:cSldViewPr snapToGrid="0">
      <p:cViewPr varScale="1">
        <p:scale>
          <a:sx n="55" d="100"/>
          <a:sy n="55"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B20C96-CAF3-4705-AD2A-B18CDE9EA95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800B8A8F-FA11-47BC-B81F-595779BD6388}">
      <dgm:prSet custT="1"/>
      <dgm:spPr/>
      <dgm:t>
        <a:bodyPr/>
        <a:lstStyle/>
        <a:p>
          <a:pPr>
            <a:defRPr cap="all"/>
          </a:pPr>
          <a:r>
            <a:rPr lang="en-US" sz="1600" b="0" baseline="0" dirty="0"/>
            <a:t>Observe various ways people engage in disagreements</a:t>
          </a:r>
          <a:endParaRPr lang="en-US" sz="1600" dirty="0"/>
        </a:p>
      </dgm:t>
    </dgm:pt>
    <dgm:pt modelId="{9FF81CD5-5FDA-4B93-B0C7-DFB3C744953B}" type="parTrans" cxnId="{4C25D56A-2B1C-456C-A51C-FDD3FF8D6846}">
      <dgm:prSet/>
      <dgm:spPr/>
      <dgm:t>
        <a:bodyPr/>
        <a:lstStyle/>
        <a:p>
          <a:endParaRPr lang="en-US"/>
        </a:p>
      </dgm:t>
    </dgm:pt>
    <dgm:pt modelId="{F8BBAE65-99A7-4777-8465-8FB950A73BFC}" type="sibTrans" cxnId="{4C25D56A-2B1C-456C-A51C-FDD3FF8D6846}">
      <dgm:prSet/>
      <dgm:spPr/>
      <dgm:t>
        <a:bodyPr/>
        <a:lstStyle/>
        <a:p>
          <a:endParaRPr lang="en-US"/>
        </a:p>
      </dgm:t>
    </dgm:pt>
    <dgm:pt modelId="{B90983A0-69FD-46AD-B454-B64139F9EA80}">
      <dgm:prSet custT="1"/>
      <dgm:spPr/>
      <dgm:t>
        <a:bodyPr/>
        <a:lstStyle/>
        <a:p>
          <a:pPr>
            <a:defRPr cap="all"/>
          </a:pPr>
          <a:r>
            <a:rPr lang="en-US" sz="1600" b="0" baseline="0" dirty="0"/>
            <a:t>Learn 5 Steps to Respectful Disagreements</a:t>
          </a:r>
          <a:endParaRPr lang="en-US" sz="1600" dirty="0"/>
        </a:p>
      </dgm:t>
    </dgm:pt>
    <dgm:pt modelId="{4FC057EF-FED3-4724-AA10-AFDE1C792E66}" type="parTrans" cxnId="{11DB42AE-6716-43C7-8AF9-8915741D4FDE}">
      <dgm:prSet/>
      <dgm:spPr/>
      <dgm:t>
        <a:bodyPr/>
        <a:lstStyle/>
        <a:p>
          <a:endParaRPr lang="en-US"/>
        </a:p>
      </dgm:t>
    </dgm:pt>
    <dgm:pt modelId="{5F2AD5DE-A0C6-430F-BE3A-B0A991EF4FA2}" type="sibTrans" cxnId="{11DB42AE-6716-43C7-8AF9-8915741D4FDE}">
      <dgm:prSet/>
      <dgm:spPr/>
      <dgm:t>
        <a:bodyPr/>
        <a:lstStyle/>
        <a:p>
          <a:endParaRPr lang="en-US"/>
        </a:p>
      </dgm:t>
    </dgm:pt>
    <dgm:pt modelId="{DF76E9E4-3892-40FA-9A83-2A4771DF4B37}">
      <dgm:prSet custT="1"/>
      <dgm:spPr/>
      <dgm:t>
        <a:bodyPr/>
        <a:lstStyle/>
        <a:p>
          <a:pPr>
            <a:defRPr cap="all"/>
          </a:pPr>
          <a:r>
            <a:rPr lang="en-US" sz="1600" b="0" baseline="0" dirty="0"/>
            <a:t>improve communication skills regarding disagreements</a:t>
          </a:r>
          <a:endParaRPr lang="en-US" sz="1600" dirty="0"/>
        </a:p>
      </dgm:t>
    </dgm:pt>
    <dgm:pt modelId="{580F4EBD-FCF8-431F-8C62-41607C54BCC5}" type="parTrans" cxnId="{C4169A14-1FBF-4E66-BB09-39FAFBFB5AD2}">
      <dgm:prSet/>
      <dgm:spPr/>
      <dgm:t>
        <a:bodyPr/>
        <a:lstStyle/>
        <a:p>
          <a:endParaRPr lang="en-US"/>
        </a:p>
      </dgm:t>
    </dgm:pt>
    <dgm:pt modelId="{DA4A2120-B3E7-44EE-A6EF-CE875B2474D8}" type="sibTrans" cxnId="{C4169A14-1FBF-4E66-BB09-39FAFBFB5AD2}">
      <dgm:prSet/>
      <dgm:spPr/>
      <dgm:t>
        <a:bodyPr/>
        <a:lstStyle/>
        <a:p>
          <a:endParaRPr lang="en-US"/>
        </a:p>
      </dgm:t>
    </dgm:pt>
    <dgm:pt modelId="{AF573952-F8C5-4846-B9F1-1BFBCB79B2BE}" type="pres">
      <dgm:prSet presAssocID="{7FB20C96-CAF3-4705-AD2A-B18CDE9EA95C}" presName="root" presStyleCnt="0">
        <dgm:presLayoutVars>
          <dgm:dir/>
          <dgm:resizeHandles val="exact"/>
        </dgm:presLayoutVars>
      </dgm:prSet>
      <dgm:spPr/>
    </dgm:pt>
    <dgm:pt modelId="{0B25128C-A913-49BD-A4A4-A24E8D16FA83}" type="pres">
      <dgm:prSet presAssocID="{800B8A8F-FA11-47BC-B81F-595779BD6388}" presName="compNode" presStyleCnt="0"/>
      <dgm:spPr/>
    </dgm:pt>
    <dgm:pt modelId="{F2B75B1C-E898-4E0F-9F97-2358277073E3}" type="pres">
      <dgm:prSet presAssocID="{800B8A8F-FA11-47BC-B81F-595779BD6388}" presName="iconBgRect" presStyleLbl="bgShp" presStyleIdx="0" presStyleCnt="3"/>
      <dgm:spPr/>
    </dgm:pt>
    <dgm:pt modelId="{9E986DF7-DD23-426B-AA2A-54AA521CB787}" type="pres">
      <dgm:prSet presAssocID="{800B8A8F-FA11-47BC-B81F-595779BD638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a:ext>
      </dgm:extLst>
    </dgm:pt>
    <dgm:pt modelId="{09E86602-B3E8-4A70-B51F-3239A83146F5}" type="pres">
      <dgm:prSet presAssocID="{800B8A8F-FA11-47BC-B81F-595779BD6388}" presName="spaceRect" presStyleCnt="0"/>
      <dgm:spPr/>
    </dgm:pt>
    <dgm:pt modelId="{C888363C-C34B-43B1-A1F1-2DE645BDABC1}" type="pres">
      <dgm:prSet presAssocID="{800B8A8F-FA11-47BC-B81F-595779BD6388}" presName="textRect" presStyleLbl="revTx" presStyleIdx="0" presStyleCnt="3">
        <dgm:presLayoutVars>
          <dgm:chMax val="1"/>
          <dgm:chPref val="1"/>
        </dgm:presLayoutVars>
      </dgm:prSet>
      <dgm:spPr/>
    </dgm:pt>
    <dgm:pt modelId="{E109A9A7-1897-4E29-9F5D-EDC7441B8486}" type="pres">
      <dgm:prSet presAssocID="{F8BBAE65-99A7-4777-8465-8FB950A73BFC}" presName="sibTrans" presStyleCnt="0"/>
      <dgm:spPr/>
    </dgm:pt>
    <dgm:pt modelId="{7B86B202-B5A0-4905-9E68-C199BF7451EE}" type="pres">
      <dgm:prSet presAssocID="{B90983A0-69FD-46AD-B454-B64139F9EA80}" presName="compNode" presStyleCnt="0"/>
      <dgm:spPr/>
    </dgm:pt>
    <dgm:pt modelId="{12AA051F-21CE-46E8-9A18-57EDDB023633}" type="pres">
      <dgm:prSet presAssocID="{B90983A0-69FD-46AD-B454-B64139F9EA80}" presName="iconBgRect" presStyleLbl="bgShp" presStyleIdx="1" presStyleCnt="3"/>
      <dgm:spPr/>
    </dgm:pt>
    <dgm:pt modelId="{E93C1372-0599-459B-A0E2-97F68AA079EC}" type="pres">
      <dgm:prSet presAssocID="{B90983A0-69FD-46AD-B454-B64139F9EA8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B40AE174-CC42-4B27-99E3-69971A6770CB}" type="pres">
      <dgm:prSet presAssocID="{B90983A0-69FD-46AD-B454-B64139F9EA80}" presName="spaceRect" presStyleCnt="0"/>
      <dgm:spPr/>
    </dgm:pt>
    <dgm:pt modelId="{841BF01D-E93C-46DD-96C9-1BF779444334}" type="pres">
      <dgm:prSet presAssocID="{B90983A0-69FD-46AD-B454-B64139F9EA80}" presName="textRect" presStyleLbl="revTx" presStyleIdx="1" presStyleCnt="3">
        <dgm:presLayoutVars>
          <dgm:chMax val="1"/>
          <dgm:chPref val="1"/>
        </dgm:presLayoutVars>
      </dgm:prSet>
      <dgm:spPr/>
    </dgm:pt>
    <dgm:pt modelId="{D18B89D2-BA36-4F85-9A60-4D22BCA240BA}" type="pres">
      <dgm:prSet presAssocID="{5F2AD5DE-A0C6-430F-BE3A-B0A991EF4FA2}" presName="sibTrans" presStyleCnt="0"/>
      <dgm:spPr/>
    </dgm:pt>
    <dgm:pt modelId="{9D3F4199-C5B7-445D-90AD-0A99FEC655CB}" type="pres">
      <dgm:prSet presAssocID="{DF76E9E4-3892-40FA-9A83-2A4771DF4B37}" presName="compNode" presStyleCnt="0"/>
      <dgm:spPr/>
    </dgm:pt>
    <dgm:pt modelId="{578345CC-9F83-45FE-9B02-E8868014CDDD}" type="pres">
      <dgm:prSet presAssocID="{DF76E9E4-3892-40FA-9A83-2A4771DF4B37}" presName="iconBgRect" presStyleLbl="bgShp" presStyleIdx="2" presStyleCnt="3"/>
      <dgm:spPr/>
    </dgm:pt>
    <dgm:pt modelId="{B09FEC29-7A50-46AA-AAE6-2B7566F2F8EB}" type="pres">
      <dgm:prSet presAssocID="{DF76E9E4-3892-40FA-9A83-2A4771DF4B37}"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DCA0037A-B6D7-4099-82BA-CAFF37F9BCE6}" type="pres">
      <dgm:prSet presAssocID="{DF76E9E4-3892-40FA-9A83-2A4771DF4B37}" presName="spaceRect" presStyleCnt="0"/>
      <dgm:spPr/>
    </dgm:pt>
    <dgm:pt modelId="{0E1E5945-DBAD-44FE-96BA-6421411B0017}" type="pres">
      <dgm:prSet presAssocID="{DF76E9E4-3892-40FA-9A83-2A4771DF4B37}" presName="textRect" presStyleLbl="revTx" presStyleIdx="2" presStyleCnt="3">
        <dgm:presLayoutVars>
          <dgm:chMax val="1"/>
          <dgm:chPref val="1"/>
        </dgm:presLayoutVars>
      </dgm:prSet>
      <dgm:spPr/>
    </dgm:pt>
  </dgm:ptLst>
  <dgm:cxnLst>
    <dgm:cxn modelId="{C4169A14-1FBF-4E66-BB09-39FAFBFB5AD2}" srcId="{7FB20C96-CAF3-4705-AD2A-B18CDE9EA95C}" destId="{DF76E9E4-3892-40FA-9A83-2A4771DF4B37}" srcOrd="2" destOrd="0" parTransId="{580F4EBD-FCF8-431F-8C62-41607C54BCC5}" sibTransId="{DA4A2120-B3E7-44EE-A6EF-CE875B2474D8}"/>
    <dgm:cxn modelId="{7AE7A61C-657F-44C9-8247-2EFBB222A7B7}" type="presOf" srcId="{B90983A0-69FD-46AD-B454-B64139F9EA80}" destId="{841BF01D-E93C-46DD-96C9-1BF779444334}" srcOrd="0" destOrd="0" presId="urn:microsoft.com/office/officeart/2018/5/layout/IconCircleLabelList"/>
    <dgm:cxn modelId="{08F66548-198B-4C81-B27D-29C86B28BA45}" type="presOf" srcId="{DF76E9E4-3892-40FA-9A83-2A4771DF4B37}" destId="{0E1E5945-DBAD-44FE-96BA-6421411B0017}" srcOrd="0" destOrd="0" presId="urn:microsoft.com/office/officeart/2018/5/layout/IconCircleLabelList"/>
    <dgm:cxn modelId="{4C25D56A-2B1C-456C-A51C-FDD3FF8D6846}" srcId="{7FB20C96-CAF3-4705-AD2A-B18CDE9EA95C}" destId="{800B8A8F-FA11-47BC-B81F-595779BD6388}" srcOrd="0" destOrd="0" parTransId="{9FF81CD5-5FDA-4B93-B0C7-DFB3C744953B}" sibTransId="{F8BBAE65-99A7-4777-8465-8FB950A73BFC}"/>
    <dgm:cxn modelId="{11DB42AE-6716-43C7-8AF9-8915741D4FDE}" srcId="{7FB20C96-CAF3-4705-AD2A-B18CDE9EA95C}" destId="{B90983A0-69FD-46AD-B454-B64139F9EA80}" srcOrd="1" destOrd="0" parTransId="{4FC057EF-FED3-4724-AA10-AFDE1C792E66}" sibTransId="{5F2AD5DE-A0C6-430F-BE3A-B0A991EF4FA2}"/>
    <dgm:cxn modelId="{264CCDC0-D441-4ECB-9985-A255A8BD0675}" type="presOf" srcId="{800B8A8F-FA11-47BC-B81F-595779BD6388}" destId="{C888363C-C34B-43B1-A1F1-2DE645BDABC1}" srcOrd="0" destOrd="0" presId="urn:microsoft.com/office/officeart/2018/5/layout/IconCircleLabelList"/>
    <dgm:cxn modelId="{4E8D63D0-8054-4457-95E4-2590CC1928FB}" type="presOf" srcId="{7FB20C96-CAF3-4705-AD2A-B18CDE9EA95C}" destId="{AF573952-F8C5-4846-B9F1-1BFBCB79B2BE}" srcOrd="0" destOrd="0" presId="urn:microsoft.com/office/officeart/2018/5/layout/IconCircleLabelList"/>
    <dgm:cxn modelId="{48933F34-BCC0-4E1D-BD5A-8F442441FEE3}" type="presParOf" srcId="{AF573952-F8C5-4846-B9F1-1BFBCB79B2BE}" destId="{0B25128C-A913-49BD-A4A4-A24E8D16FA83}" srcOrd="0" destOrd="0" presId="urn:microsoft.com/office/officeart/2018/5/layout/IconCircleLabelList"/>
    <dgm:cxn modelId="{38E24875-63B7-4C1F-BE9D-9DC7BB632A6C}" type="presParOf" srcId="{0B25128C-A913-49BD-A4A4-A24E8D16FA83}" destId="{F2B75B1C-E898-4E0F-9F97-2358277073E3}" srcOrd="0" destOrd="0" presId="urn:microsoft.com/office/officeart/2018/5/layout/IconCircleLabelList"/>
    <dgm:cxn modelId="{CF119717-5B45-418F-9AC1-F0DDE56272B5}" type="presParOf" srcId="{0B25128C-A913-49BD-A4A4-A24E8D16FA83}" destId="{9E986DF7-DD23-426B-AA2A-54AA521CB787}" srcOrd="1" destOrd="0" presId="urn:microsoft.com/office/officeart/2018/5/layout/IconCircleLabelList"/>
    <dgm:cxn modelId="{34EAE18F-AA4B-4742-9674-22DE97AD7F38}" type="presParOf" srcId="{0B25128C-A913-49BD-A4A4-A24E8D16FA83}" destId="{09E86602-B3E8-4A70-B51F-3239A83146F5}" srcOrd="2" destOrd="0" presId="urn:microsoft.com/office/officeart/2018/5/layout/IconCircleLabelList"/>
    <dgm:cxn modelId="{D0407FF3-5EA7-49A6-9A95-99BF9520E95D}" type="presParOf" srcId="{0B25128C-A913-49BD-A4A4-A24E8D16FA83}" destId="{C888363C-C34B-43B1-A1F1-2DE645BDABC1}" srcOrd="3" destOrd="0" presId="urn:microsoft.com/office/officeart/2018/5/layout/IconCircleLabelList"/>
    <dgm:cxn modelId="{2F05F7F7-6587-4AAB-8882-4979B2DB6106}" type="presParOf" srcId="{AF573952-F8C5-4846-B9F1-1BFBCB79B2BE}" destId="{E109A9A7-1897-4E29-9F5D-EDC7441B8486}" srcOrd="1" destOrd="0" presId="urn:microsoft.com/office/officeart/2018/5/layout/IconCircleLabelList"/>
    <dgm:cxn modelId="{13A2A832-0F05-4CB6-A290-AF7016AC018C}" type="presParOf" srcId="{AF573952-F8C5-4846-B9F1-1BFBCB79B2BE}" destId="{7B86B202-B5A0-4905-9E68-C199BF7451EE}" srcOrd="2" destOrd="0" presId="urn:microsoft.com/office/officeart/2018/5/layout/IconCircleLabelList"/>
    <dgm:cxn modelId="{9E009093-B423-4EB8-95F8-B9F5B9D2240C}" type="presParOf" srcId="{7B86B202-B5A0-4905-9E68-C199BF7451EE}" destId="{12AA051F-21CE-46E8-9A18-57EDDB023633}" srcOrd="0" destOrd="0" presId="urn:microsoft.com/office/officeart/2018/5/layout/IconCircleLabelList"/>
    <dgm:cxn modelId="{3B4B4990-6980-440B-AC24-30F551756430}" type="presParOf" srcId="{7B86B202-B5A0-4905-9E68-C199BF7451EE}" destId="{E93C1372-0599-459B-A0E2-97F68AA079EC}" srcOrd="1" destOrd="0" presId="urn:microsoft.com/office/officeart/2018/5/layout/IconCircleLabelList"/>
    <dgm:cxn modelId="{BD1318E3-D70E-401E-A5D0-3C053DED185D}" type="presParOf" srcId="{7B86B202-B5A0-4905-9E68-C199BF7451EE}" destId="{B40AE174-CC42-4B27-99E3-69971A6770CB}" srcOrd="2" destOrd="0" presId="urn:microsoft.com/office/officeart/2018/5/layout/IconCircleLabelList"/>
    <dgm:cxn modelId="{F25D9670-A542-4D17-86CE-2AFE8F3F50BA}" type="presParOf" srcId="{7B86B202-B5A0-4905-9E68-C199BF7451EE}" destId="{841BF01D-E93C-46DD-96C9-1BF779444334}" srcOrd="3" destOrd="0" presId="urn:microsoft.com/office/officeart/2018/5/layout/IconCircleLabelList"/>
    <dgm:cxn modelId="{C74EA9D6-1FAE-45AE-9ECB-394291CDD502}" type="presParOf" srcId="{AF573952-F8C5-4846-B9F1-1BFBCB79B2BE}" destId="{D18B89D2-BA36-4F85-9A60-4D22BCA240BA}" srcOrd="3" destOrd="0" presId="urn:microsoft.com/office/officeart/2018/5/layout/IconCircleLabelList"/>
    <dgm:cxn modelId="{784930F2-AB03-4884-A9A7-24734EE34EC7}" type="presParOf" srcId="{AF573952-F8C5-4846-B9F1-1BFBCB79B2BE}" destId="{9D3F4199-C5B7-445D-90AD-0A99FEC655CB}" srcOrd="4" destOrd="0" presId="urn:microsoft.com/office/officeart/2018/5/layout/IconCircleLabelList"/>
    <dgm:cxn modelId="{767950F2-B6A9-4E5C-8001-66BF4B6C30EC}" type="presParOf" srcId="{9D3F4199-C5B7-445D-90AD-0A99FEC655CB}" destId="{578345CC-9F83-45FE-9B02-E8868014CDDD}" srcOrd="0" destOrd="0" presId="urn:microsoft.com/office/officeart/2018/5/layout/IconCircleLabelList"/>
    <dgm:cxn modelId="{3A7F9461-87C2-4666-9722-5372F970CEA7}" type="presParOf" srcId="{9D3F4199-C5B7-445D-90AD-0A99FEC655CB}" destId="{B09FEC29-7A50-46AA-AAE6-2B7566F2F8EB}" srcOrd="1" destOrd="0" presId="urn:microsoft.com/office/officeart/2018/5/layout/IconCircleLabelList"/>
    <dgm:cxn modelId="{1E74D4E0-B53B-4906-B029-CD1D9E881DCC}" type="presParOf" srcId="{9D3F4199-C5B7-445D-90AD-0A99FEC655CB}" destId="{DCA0037A-B6D7-4099-82BA-CAFF37F9BCE6}" srcOrd="2" destOrd="0" presId="urn:microsoft.com/office/officeart/2018/5/layout/IconCircleLabelList"/>
    <dgm:cxn modelId="{EA1DA4AD-5B87-495F-B3A0-C7FE144114CB}" type="presParOf" srcId="{9D3F4199-C5B7-445D-90AD-0A99FEC655CB}" destId="{0E1E5945-DBAD-44FE-96BA-6421411B0017}"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ED3223-1470-4D17-B951-4DF0F536110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6F7799F-471C-4B84-9F14-DCC71A9832CA}">
      <dgm:prSet/>
      <dgm:spPr/>
      <dgm:t>
        <a:bodyPr/>
        <a:lstStyle/>
        <a:p>
          <a:pPr>
            <a:lnSpc>
              <a:spcPct val="100000"/>
            </a:lnSpc>
          </a:pPr>
          <a:r>
            <a:rPr lang="en-US"/>
            <a:t>What stood out to you about </a:t>
          </a:r>
          <a:r>
            <a:rPr lang="en-US">
              <a:latin typeface="Meiryo"/>
            </a:rPr>
            <a:t>these</a:t>
          </a:r>
          <a:r>
            <a:rPr lang="en-US"/>
            <a:t> arguments? </a:t>
          </a:r>
        </a:p>
      </dgm:t>
    </dgm:pt>
    <dgm:pt modelId="{2562D20F-E6A1-49FE-A378-CD643BCA5ECF}" type="parTrans" cxnId="{541B82C2-ED76-40CE-A459-D1EC97CCB549}">
      <dgm:prSet/>
      <dgm:spPr/>
      <dgm:t>
        <a:bodyPr/>
        <a:lstStyle/>
        <a:p>
          <a:endParaRPr lang="en-US"/>
        </a:p>
      </dgm:t>
    </dgm:pt>
    <dgm:pt modelId="{90F67259-F1A2-4CAA-8EF2-C4BCDA1C7D25}" type="sibTrans" cxnId="{541B82C2-ED76-40CE-A459-D1EC97CCB549}">
      <dgm:prSet/>
      <dgm:spPr/>
      <dgm:t>
        <a:bodyPr/>
        <a:lstStyle/>
        <a:p>
          <a:endParaRPr lang="en-US"/>
        </a:p>
      </dgm:t>
    </dgm:pt>
    <dgm:pt modelId="{934145E7-C95A-4A03-8572-3CD828D7C75B}">
      <dgm:prSet/>
      <dgm:spPr/>
      <dgm:t>
        <a:bodyPr/>
        <a:lstStyle/>
        <a:p>
          <a:pPr>
            <a:lnSpc>
              <a:spcPct val="100000"/>
            </a:lnSpc>
          </a:pPr>
          <a:r>
            <a:rPr lang="en-US"/>
            <a:t>Were there any parts that seemed </a:t>
          </a:r>
          <a:r>
            <a:rPr lang="en-US" b="1"/>
            <a:t>productive</a:t>
          </a:r>
          <a:r>
            <a:rPr lang="en-US"/>
            <a:t>? </a:t>
          </a:r>
        </a:p>
      </dgm:t>
    </dgm:pt>
    <dgm:pt modelId="{B4ABDA11-4031-4C33-B28D-9A27A2CE1AD6}" type="parTrans" cxnId="{CE999E9D-21AF-4C3E-B070-41AAE894C4C8}">
      <dgm:prSet/>
      <dgm:spPr/>
      <dgm:t>
        <a:bodyPr/>
        <a:lstStyle/>
        <a:p>
          <a:endParaRPr lang="en-US"/>
        </a:p>
      </dgm:t>
    </dgm:pt>
    <dgm:pt modelId="{68834FA5-F70D-4830-9942-04E2ABFF4120}" type="sibTrans" cxnId="{CE999E9D-21AF-4C3E-B070-41AAE894C4C8}">
      <dgm:prSet/>
      <dgm:spPr/>
      <dgm:t>
        <a:bodyPr/>
        <a:lstStyle/>
        <a:p>
          <a:endParaRPr lang="en-US"/>
        </a:p>
      </dgm:t>
    </dgm:pt>
    <dgm:pt modelId="{E4B1B244-AFCA-4A85-B446-CA52041A3A11}">
      <dgm:prSet/>
      <dgm:spPr/>
      <dgm:t>
        <a:bodyPr/>
        <a:lstStyle/>
        <a:p>
          <a:pPr>
            <a:lnSpc>
              <a:spcPct val="100000"/>
            </a:lnSpc>
          </a:pPr>
          <a:r>
            <a:rPr lang="en-US"/>
            <a:t>What parts were the most </a:t>
          </a:r>
          <a:r>
            <a:rPr lang="en-US" b="1"/>
            <a:t>unproductive?</a:t>
          </a:r>
          <a:endParaRPr lang="en-US"/>
        </a:p>
      </dgm:t>
    </dgm:pt>
    <dgm:pt modelId="{2E349B1D-2F9C-43DB-B97B-601D7C15810F}" type="parTrans" cxnId="{74605D2E-060F-41F3-B6D6-A93DF697CFAB}">
      <dgm:prSet/>
      <dgm:spPr/>
      <dgm:t>
        <a:bodyPr/>
        <a:lstStyle/>
        <a:p>
          <a:endParaRPr lang="en-US"/>
        </a:p>
      </dgm:t>
    </dgm:pt>
    <dgm:pt modelId="{8FEDA7CE-6DBD-4A74-860E-725744749E86}" type="sibTrans" cxnId="{74605D2E-060F-41F3-B6D6-A93DF697CFAB}">
      <dgm:prSet/>
      <dgm:spPr/>
      <dgm:t>
        <a:bodyPr/>
        <a:lstStyle/>
        <a:p>
          <a:endParaRPr lang="en-US"/>
        </a:p>
      </dgm:t>
    </dgm:pt>
    <dgm:pt modelId="{65933495-3949-42F3-8ED7-DDFA97E82D51}" type="pres">
      <dgm:prSet presAssocID="{7EED3223-1470-4D17-B951-4DF0F536110B}" presName="root" presStyleCnt="0">
        <dgm:presLayoutVars>
          <dgm:dir/>
          <dgm:resizeHandles val="exact"/>
        </dgm:presLayoutVars>
      </dgm:prSet>
      <dgm:spPr/>
    </dgm:pt>
    <dgm:pt modelId="{72BCBA41-A3CD-47C1-A1DA-4A573AF8DD89}" type="pres">
      <dgm:prSet presAssocID="{E6F7799F-471C-4B84-9F14-DCC71A9832CA}" presName="compNode" presStyleCnt="0"/>
      <dgm:spPr/>
    </dgm:pt>
    <dgm:pt modelId="{975C75A3-06F7-4A1A-9328-D89C72EA31DD}" type="pres">
      <dgm:prSet presAssocID="{E6F7799F-471C-4B84-9F14-DCC71A9832CA}" presName="bgRect" presStyleLbl="bgShp" presStyleIdx="0" presStyleCnt="3"/>
      <dgm:spPr/>
    </dgm:pt>
    <dgm:pt modelId="{A8C61A76-91BA-4C09-895A-A9ABFD9CFC74}" type="pres">
      <dgm:prSet presAssocID="{E6F7799F-471C-4B84-9F14-DCC71A9832CA}"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FE72F69A-C2B1-4920-9E17-1C1AE00442DD}" type="pres">
      <dgm:prSet presAssocID="{E6F7799F-471C-4B84-9F14-DCC71A9832CA}" presName="spaceRect" presStyleCnt="0"/>
      <dgm:spPr/>
    </dgm:pt>
    <dgm:pt modelId="{517F8D82-CD9F-49C8-AE61-86FE0E99BE81}" type="pres">
      <dgm:prSet presAssocID="{E6F7799F-471C-4B84-9F14-DCC71A9832CA}" presName="parTx" presStyleLbl="revTx" presStyleIdx="0" presStyleCnt="3">
        <dgm:presLayoutVars>
          <dgm:chMax val="0"/>
          <dgm:chPref val="0"/>
        </dgm:presLayoutVars>
      </dgm:prSet>
      <dgm:spPr/>
    </dgm:pt>
    <dgm:pt modelId="{BB1384C5-0832-4062-9E29-B697FE6F0B91}" type="pres">
      <dgm:prSet presAssocID="{90F67259-F1A2-4CAA-8EF2-C4BCDA1C7D25}" presName="sibTrans" presStyleCnt="0"/>
      <dgm:spPr/>
    </dgm:pt>
    <dgm:pt modelId="{683FE88D-50F9-4BB4-8E1D-6130161C5135}" type="pres">
      <dgm:prSet presAssocID="{934145E7-C95A-4A03-8572-3CD828D7C75B}" presName="compNode" presStyleCnt="0"/>
      <dgm:spPr/>
    </dgm:pt>
    <dgm:pt modelId="{08A3E047-2D73-4B7A-908E-7E53242F8CF4}" type="pres">
      <dgm:prSet presAssocID="{934145E7-C95A-4A03-8572-3CD828D7C75B}" presName="bgRect" presStyleLbl="bgShp" presStyleIdx="1" presStyleCnt="3"/>
      <dgm:spPr/>
    </dgm:pt>
    <dgm:pt modelId="{6869313C-96D4-49EE-9DCC-0B3E85100FD3}" type="pres">
      <dgm:prSet presAssocID="{934145E7-C95A-4A03-8572-3CD828D7C75B}"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61D96988-B6DF-4099-8AE3-B7BA7BBDD89D}" type="pres">
      <dgm:prSet presAssocID="{934145E7-C95A-4A03-8572-3CD828D7C75B}" presName="spaceRect" presStyleCnt="0"/>
      <dgm:spPr/>
    </dgm:pt>
    <dgm:pt modelId="{6FB3F0C4-3D05-46A8-8D70-EA02B3AF173F}" type="pres">
      <dgm:prSet presAssocID="{934145E7-C95A-4A03-8572-3CD828D7C75B}" presName="parTx" presStyleLbl="revTx" presStyleIdx="1" presStyleCnt="3">
        <dgm:presLayoutVars>
          <dgm:chMax val="0"/>
          <dgm:chPref val="0"/>
        </dgm:presLayoutVars>
      </dgm:prSet>
      <dgm:spPr/>
    </dgm:pt>
    <dgm:pt modelId="{DCE70FA9-DD10-4328-BF19-4FF669A6AC25}" type="pres">
      <dgm:prSet presAssocID="{68834FA5-F70D-4830-9942-04E2ABFF4120}" presName="sibTrans" presStyleCnt="0"/>
      <dgm:spPr/>
    </dgm:pt>
    <dgm:pt modelId="{E7876DD6-758C-4567-B5E6-748AA34CAC8B}" type="pres">
      <dgm:prSet presAssocID="{E4B1B244-AFCA-4A85-B446-CA52041A3A11}" presName="compNode" presStyleCnt="0"/>
      <dgm:spPr/>
    </dgm:pt>
    <dgm:pt modelId="{18515D2C-D556-414E-A2E5-4A43CCC251C9}" type="pres">
      <dgm:prSet presAssocID="{E4B1B244-AFCA-4A85-B446-CA52041A3A11}" presName="bgRect" presStyleLbl="bgShp" presStyleIdx="2" presStyleCnt="3"/>
      <dgm:spPr/>
    </dgm:pt>
    <dgm:pt modelId="{6C1CB841-4880-4152-8B04-E97DAF91E22A}" type="pres">
      <dgm:prSet presAssocID="{E4B1B244-AFCA-4A85-B446-CA52041A3A11}"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ctory"/>
        </a:ext>
      </dgm:extLst>
    </dgm:pt>
    <dgm:pt modelId="{B49777F1-32EC-4DA3-924A-C5A1E3371EE4}" type="pres">
      <dgm:prSet presAssocID="{E4B1B244-AFCA-4A85-B446-CA52041A3A11}" presName="spaceRect" presStyleCnt="0"/>
      <dgm:spPr/>
    </dgm:pt>
    <dgm:pt modelId="{D636776B-DF2D-48D8-8D46-D6D136981405}" type="pres">
      <dgm:prSet presAssocID="{E4B1B244-AFCA-4A85-B446-CA52041A3A11}" presName="parTx" presStyleLbl="revTx" presStyleIdx="2" presStyleCnt="3">
        <dgm:presLayoutVars>
          <dgm:chMax val="0"/>
          <dgm:chPref val="0"/>
        </dgm:presLayoutVars>
      </dgm:prSet>
      <dgm:spPr/>
    </dgm:pt>
  </dgm:ptLst>
  <dgm:cxnLst>
    <dgm:cxn modelId="{0167AB07-FBB6-474F-B8B4-A21027A25374}" type="presOf" srcId="{E4B1B244-AFCA-4A85-B446-CA52041A3A11}" destId="{D636776B-DF2D-48D8-8D46-D6D136981405}" srcOrd="0" destOrd="0" presId="urn:microsoft.com/office/officeart/2018/2/layout/IconVerticalSolidList"/>
    <dgm:cxn modelId="{74605D2E-060F-41F3-B6D6-A93DF697CFAB}" srcId="{7EED3223-1470-4D17-B951-4DF0F536110B}" destId="{E4B1B244-AFCA-4A85-B446-CA52041A3A11}" srcOrd="2" destOrd="0" parTransId="{2E349B1D-2F9C-43DB-B97B-601D7C15810F}" sibTransId="{8FEDA7CE-6DBD-4A74-860E-725744749E86}"/>
    <dgm:cxn modelId="{CE999E9D-21AF-4C3E-B070-41AAE894C4C8}" srcId="{7EED3223-1470-4D17-B951-4DF0F536110B}" destId="{934145E7-C95A-4A03-8572-3CD828D7C75B}" srcOrd="1" destOrd="0" parTransId="{B4ABDA11-4031-4C33-B28D-9A27A2CE1AD6}" sibTransId="{68834FA5-F70D-4830-9942-04E2ABFF4120}"/>
    <dgm:cxn modelId="{541B82C2-ED76-40CE-A459-D1EC97CCB549}" srcId="{7EED3223-1470-4D17-B951-4DF0F536110B}" destId="{E6F7799F-471C-4B84-9F14-DCC71A9832CA}" srcOrd="0" destOrd="0" parTransId="{2562D20F-E6A1-49FE-A378-CD643BCA5ECF}" sibTransId="{90F67259-F1A2-4CAA-8EF2-C4BCDA1C7D25}"/>
    <dgm:cxn modelId="{B3B72AC3-C930-4C14-AF3B-994767E5D51A}" type="presOf" srcId="{7EED3223-1470-4D17-B951-4DF0F536110B}" destId="{65933495-3949-42F3-8ED7-DDFA97E82D51}" srcOrd="0" destOrd="0" presId="urn:microsoft.com/office/officeart/2018/2/layout/IconVerticalSolidList"/>
    <dgm:cxn modelId="{827D37C6-EC5B-414F-9340-058264ABEFCD}" type="presOf" srcId="{934145E7-C95A-4A03-8572-3CD828D7C75B}" destId="{6FB3F0C4-3D05-46A8-8D70-EA02B3AF173F}" srcOrd="0" destOrd="0" presId="urn:microsoft.com/office/officeart/2018/2/layout/IconVerticalSolidList"/>
    <dgm:cxn modelId="{FF1A77D7-BDA2-48B2-AD95-DB5F1839DD55}" type="presOf" srcId="{E6F7799F-471C-4B84-9F14-DCC71A9832CA}" destId="{517F8D82-CD9F-49C8-AE61-86FE0E99BE81}" srcOrd="0" destOrd="0" presId="urn:microsoft.com/office/officeart/2018/2/layout/IconVerticalSolidList"/>
    <dgm:cxn modelId="{1EE65993-AAF1-4CE7-966C-683C323FE147}" type="presParOf" srcId="{65933495-3949-42F3-8ED7-DDFA97E82D51}" destId="{72BCBA41-A3CD-47C1-A1DA-4A573AF8DD89}" srcOrd="0" destOrd="0" presId="urn:microsoft.com/office/officeart/2018/2/layout/IconVerticalSolidList"/>
    <dgm:cxn modelId="{7D81E238-4B7A-4509-B247-1A6CA6533AEB}" type="presParOf" srcId="{72BCBA41-A3CD-47C1-A1DA-4A573AF8DD89}" destId="{975C75A3-06F7-4A1A-9328-D89C72EA31DD}" srcOrd="0" destOrd="0" presId="urn:microsoft.com/office/officeart/2018/2/layout/IconVerticalSolidList"/>
    <dgm:cxn modelId="{E874B603-574F-4D17-A5E9-BBA982D1E990}" type="presParOf" srcId="{72BCBA41-A3CD-47C1-A1DA-4A573AF8DD89}" destId="{A8C61A76-91BA-4C09-895A-A9ABFD9CFC74}" srcOrd="1" destOrd="0" presId="urn:microsoft.com/office/officeart/2018/2/layout/IconVerticalSolidList"/>
    <dgm:cxn modelId="{C56BF26E-B118-46D9-8E55-87E818C62D7C}" type="presParOf" srcId="{72BCBA41-A3CD-47C1-A1DA-4A573AF8DD89}" destId="{FE72F69A-C2B1-4920-9E17-1C1AE00442DD}" srcOrd="2" destOrd="0" presId="urn:microsoft.com/office/officeart/2018/2/layout/IconVerticalSolidList"/>
    <dgm:cxn modelId="{7EB38AFC-FC65-4227-B830-064DEDAE40C0}" type="presParOf" srcId="{72BCBA41-A3CD-47C1-A1DA-4A573AF8DD89}" destId="{517F8D82-CD9F-49C8-AE61-86FE0E99BE81}" srcOrd="3" destOrd="0" presId="urn:microsoft.com/office/officeart/2018/2/layout/IconVerticalSolidList"/>
    <dgm:cxn modelId="{F218AABF-CC11-4988-B615-2BEF3174166D}" type="presParOf" srcId="{65933495-3949-42F3-8ED7-DDFA97E82D51}" destId="{BB1384C5-0832-4062-9E29-B697FE6F0B91}" srcOrd="1" destOrd="0" presId="urn:microsoft.com/office/officeart/2018/2/layout/IconVerticalSolidList"/>
    <dgm:cxn modelId="{5BCCDA6D-AB4B-4057-B96F-5BFC7FEC16E6}" type="presParOf" srcId="{65933495-3949-42F3-8ED7-DDFA97E82D51}" destId="{683FE88D-50F9-4BB4-8E1D-6130161C5135}" srcOrd="2" destOrd="0" presId="urn:microsoft.com/office/officeart/2018/2/layout/IconVerticalSolidList"/>
    <dgm:cxn modelId="{5CE5CCBF-B066-49ED-9D94-CE8A607B3396}" type="presParOf" srcId="{683FE88D-50F9-4BB4-8E1D-6130161C5135}" destId="{08A3E047-2D73-4B7A-908E-7E53242F8CF4}" srcOrd="0" destOrd="0" presId="urn:microsoft.com/office/officeart/2018/2/layout/IconVerticalSolidList"/>
    <dgm:cxn modelId="{7745B81D-39E2-4C2B-B7EA-E247693A567E}" type="presParOf" srcId="{683FE88D-50F9-4BB4-8E1D-6130161C5135}" destId="{6869313C-96D4-49EE-9DCC-0B3E85100FD3}" srcOrd="1" destOrd="0" presId="urn:microsoft.com/office/officeart/2018/2/layout/IconVerticalSolidList"/>
    <dgm:cxn modelId="{B26CB963-A545-495E-9BCF-137D484C00C4}" type="presParOf" srcId="{683FE88D-50F9-4BB4-8E1D-6130161C5135}" destId="{61D96988-B6DF-4099-8AE3-B7BA7BBDD89D}" srcOrd="2" destOrd="0" presId="urn:microsoft.com/office/officeart/2018/2/layout/IconVerticalSolidList"/>
    <dgm:cxn modelId="{F9E66BD7-30DD-4321-8173-08A4C6950439}" type="presParOf" srcId="{683FE88D-50F9-4BB4-8E1D-6130161C5135}" destId="{6FB3F0C4-3D05-46A8-8D70-EA02B3AF173F}" srcOrd="3" destOrd="0" presId="urn:microsoft.com/office/officeart/2018/2/layout/IconVerticalSolidList"/>
    <dgm:cxn modelId="{90F9D453-1CA9-4A7C-91DE-7075A90178FC}" type="presParOf" srcId="{65933495-3949-42F3-8ED7-DDFA97E82D51}" destId="{DCE70FA9-DD10-4328-BF19-4FF669A6AC25}" srcOrd="3" destOrd="0" presId="urn:microsoft.com/office/officeart/2018/2/layout/IconVerticalSolidList"/>
    <dgm:cxn modelId="{AE5C5A63-366F-40DA-9273-E0C0EB638D3C}" type="presParOf" srcId="{65933495-3949-42F3-8ED7-DDFA97E82D51}" destId="{E7876DD6-758C-4567-B5E6-748AA34CAC8B}" srcOrd="4" destOrd="0" presId="urn:microsoft.com/office/officeart/2018/2/layout/IconVerticalSolidList"/>
    <dgm:cxn modelId="{7F10DC5A-0278-4D7E-9B5F-0282C1161554}" type="presParOf" srcId="{E7876DD6-758C-4567-B5E6-748AA34CAC8B}" destId="{18515D2C-D556-414E-A2E5-4A43CCC251C9}" srcOrd="0" destOrd="0" presId="urn:microsoft.com/office/officeart/2018/2/layout/IconVerticalSolidList"/>
    <dgm:cxn modelId="{62FD2AE5-950D-4AE0-A842-F8B60145BC21}" type="presParOf" srcId="{E7876DD6-758C-4567-B5E6-748AA34CAC8B}" destId="{6C1CB841-4880-4152-8B04-E97DAF91E22A}" srcOrd="1" destOrd="0" presId="urn:microsoft.com/office/officeart/2018/2/layout/IconVerticalSolidList"/>
    <dgm:cxn modelId="{AC82AC3B-59D1-4E34-A938-69702DCFC0C4}" type="presParOf" srcId="{E7876DD6-758C-4567-B5E6-748AA34CAC8B}" destId="{B49777F1-32EC-4DA3-924A-C5A1E3371EE4}" srcOrd="2" destOrd="0" presId="urn:microsoft.com/office/officeart/2018/2/layout/IconVerticalSolidList"/>
    <dgm:cxn modelId="{682F523B-5839-48EC-AC79-1E92BB6699B8}" type="presParOf" srcId="{E7876DD6-758C-4567-B5E6-748AA34CAC8B}" destId="{D636776B-DF2D-48D8-8D46-D6D136981405}"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B75B1C-E898-4E0F-9F97-2358277073E3}">
      <dsp:nvSpPr>
        <dsp:cNvPr id="0" name=""/>
        <dsp:cNvSpPr/>
      </dsp:nvSpPr>
      <dsp:spPr>
        <a:xfrm>
          <a:off x="636452" y="712755"/>
          <a:ext cx="1955812" cy="195581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986DF7-DD23-426B-AA2A-54AA521CB787}">
      <dsp:nvSpPr>
        <dsp:cNvPr id="0" name=""/>
        <dsp:cNvSpPr/>
      </dsp:nvSpPr>
      <dsp:spPr>
        <a:xfrm>
          <a:off x="1053265" y="1129567"/>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88363C-C34B-43B1-A1F1-2DE645BDABC1}">
      <dsp:nvSpPr>
        <dsp:cNvPr id="0" name=""/>
        <dsp:cNvSpPr/>
      </dsp:nvSpPr>
      <dsp:spPr>
        <a:xfrm>
          <a:off x="11234" y="3277755"/>
          <a:ext cx="3206250"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0" kern="1200" baseline="0" dirty="0"/>
            <a:t>Observe various ways people engage in disagreements</a:t>
          </a:r>
          <a:endParaRPr lang="en-US" sz="1600" kern="1200" dirty="0"/>
        </a:p>
      </dsp:txBody>
      <dsp:txXfrm>
        <a:off x="11234" y="3277755"/>
        <a:ext cx="3206250" cy="1080000"/>
      </dsp:txXfrm>
    </dsp:sp>
    <dsp:sp modelId="{12AA051F-21CE-46E8-9A18-57EDDB023633}">
      <dsp:nvSpPr>
        <dsp:cNvPr id="0" name=""/>
        <dsp:cNvSpPr/>
      </dsp:nvSpPr>
      <dsp:spPr>
        <a:xfrm>
          <a:off x="4403796" y="712755"/>
          <a:ext cx="1955812" cy="195581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3C1372-0599-459B-A0E2-97F68AA079EC}">
      <dsp:nvSpPr>
        <dsp:cNvPr id="0" name=""/>
        <dsp:cNvSpPr/>
      </dsp:nvSpPr>
      <dsp:spPr>
        <a:xfrm>
          <a:off x="4820609" y="1129567"/>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41BF01D-E93C-46DD-96C9-1BF779444334}">
      <dsp:nvSpPr>
        <dsp:cNvPr id="0" name=""/>
        <dsp:cNvSpPr/>
      </dsp:nvSpPr>
      <dsp:spPr>
        <a:xfrm>
          <a:off x="3778578" y="3277755"/>
          <a:ext cx="3206250"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0" kern="1200" baseline="0" dirty="0"/>
            <a:t>Learn 5 Steps to Respectful Disagreements</a:t>
          </a:r>
          <a:endParaRPr lang="en-US" sz="1600" kern="1200" dirty="0"/>
        </a:p>
      </dsp:txBody>
      <dsp:txXfrm>
        <a:off x="3778578" y="3277755"/>
        <a:ext cx="3206250" cy="1080000"/>
      </dsp:txXfrm>
    </dsp:sp>
    <dsp:sp modelId="{578345CC-9F83-45FE-9B02-E8868014CDDD}">
      <dsp:nvSpPr>
        <dsp:cNvPr id="0" name=""/>
        <dsp:cNvSpPr/>
      </dsp:nvSpPr>
      <dsp:spPr>
        <a:xfrm>
          <a:off x="8171140" y="712755"/>
          <a:ext cx="1955812" cy="195581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9FEC29-7A50-46AA-AAE6-2B7566F2F8EB}">
      <dsp:nvSpPr>
        <dsp:cNvPr id="0" name=""/>
        <dsp:cNvSpPr/>
      </dsp:nvSpPr>
      <dsp:spPr>
        <a:xfrm>
          <a:off x="8587953" y="1129567"/>
          <a:ext cx="1122187" cy="112218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1E5945-DBAD-44FE-96BA-6421411B0017}">
      <dsp:nvSpPr>
        <dsp:cNvPr id="0" name=""/>
        <dsp:cNvSpPr/>
      </dsp:nvSpPr>
      <dsp:spPr>
        <a:xfrm>
          <a:off x="7545921" y="3277755"/>
          <a:ext cx="3206250" cy="108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b="0" kern="1200" baseline="0" dirty="0"/>
            <a:t>improve communication skills regarding disagreements</a:t>
          </a:r>
          <a:endParaRPr lang="en-US" sz="1600" kern="1200" dirty="0"/>
        </a:p>
      </dsp:txBody>
      <dsp:txXfrm>
        <a:off x="7545921" y="3277755"/>
        <a:ext cx="3206250" cy="108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C75A3-06F7-4A1A-9328-D89C72EA31DD}">
      <dsp:nvSpPr>
        <dsp:cNvPr id="0" name=""/>
        <dsp:cNvSpPr/>
      </dsp:nvSpPr>
      <dsp:spPr>
        <a:xfrm>
          <a:off x="0" y="628"/>
          <a:ext cx="5031485" cy="14696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8C61A76-91BA-4C09-895A-A9ABFD9CFC74}">
      <dsp:nvSpPr>
        <dsp:cNvPr id="0" name=""/>
        <dsp:cNvSpPr/>
      </dsp:nvSpPr>
      <dsp:spPr>
        <a:xfrm>
          <a:off x="444574" y="331302"/>
          <a:ext cx="808316" cy="80831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7F8D82-CD9F-49C8-AE61-86FE0E99BE81}">
      <dsp:nvSpPr>
        <dsp:cNvPr id="0" name=""/>
        <dsp:cNvSpPr/>
      </dsp:nvSpPr>
      <dsp:spPr>
        <a:xfrm>
          <a:off x="1697464" y="628"/>
          <a:ext cx="3334020" cy="146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40" tIns="155540" rIns="155540" bIns="155540" numCol="1" spcCol="1270" anchor="ctr" anchorCtr="0">
          <a:noAutofit/>
        </a:bodyPr>
        <a:lstStyle/>
        <a:p>
          <a:pPr marL="0" lvl="0" indent="0" algn="l" defTabSz="800100">
            <a:lnSpc>
              <a:spcPct val="100000"/>
            </a:lnSpc>
            <a:spcBef>
              <a:spcPct val="0"/>
            </a:spcBef>
            <a:spcAft>
              <a:spcPct val="35000"/>
            </a:spcAft>
            <a:buNone/>
          </a:pPr>
          <a:r>
            <a:rPr lang="en-US" sz="1800" kern="1200"/>
            <a:t>What stood out to you about </a:t>
          </a:r>
          <a:r>
            <a:rPr lang="en-US" sz="1800" kern="1200">
              <a:latin typeface="Meiryo"/>
            </a:rPr>
            <a:t>these</a:t>
          </a:r>
          <a:r>
            <a:rPr lang="en-US" sz="1800" kern="1200"/>
            <a:t> arguments? </a:t>
          </a:r>
        </a:p>
      </dsp:txBody>
      <dsp:txXfrm>
        <a:off x="1697464" y="628"/>
        <a:ext cx="3334020" cy="1469666"/>
      </dsp:txXfrm>
    </dsp:sp>
    <dsp:sp modelId="{08A3E047-2D73-4B7A-908E-7E53242F8CF4}">
      <dsp:nvSpPr>
        <dsp:cNvPr id="0" name=""/>
        <dsp:cNvSpPr/>
      </dsp:nvSpPr>
      <dsp:spPr>
        <a:xfrm>
          <a:off x="0" y="1837710"/>
          <a:ext cx="5031485" cy="14696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69313C-96D4-49EE-9DCC-0B3E85100FD3}">
      <dsp:nvSpPr>
        <dsp:cNvPr id="0" name=""/>
        <dsp:cNvSpPr/>
      </dsp:nvSpPr>
      <dsp:spPr>
        <a:xfrm>
          <a:off x="444574" y="2168385"/>
          <a:ext cx="808316" cy="808316"/>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FB3F0C4-3D05-46A8-8D70-EA02B3AF173F}">
      <dsp:nvSpPr>
        <dsp:cNvPr id="0" name=""/>
        <dsp:cNvSpPr/>
      </dsp:nvSpPr>
      <dsp:spPr>
        <a:xfrm>
          <a:off x="1697464" y="1837710"/>
          <a:ext cx="3334020" cy="146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40" tIns="155540" rIns="155540" bIns="155540" numCol="1" spcCol="1270" anchor="ctr" anchorCtr="0">
          <a:noAutofit/>
        </a:bodyPr>
        <a:lstStyle/>
        <a:p>
          <a:pPr marL="0" lvl="0" indent="0" algn="l" defTabSz="800100">
            <a:lnSpc>
              <a:spcPct val="100000"/>
            </a:lnSpc>
            <a:spcBef>
              <a:spcPct val="0"/>
            </a:spcBef>
            <a:spcAft>
              <a:spcPct val="35000"/>
            </a:spcAft>
            <a:buNone/>
          </a:pPr>
          <a:r>
            <a:rPr lang="en-US" sz="1800" kern="1200"/>
            <a:t>Were there any parts that seemed </a:t>
          </a:r>
          <a:r>
            <a:rPr lang="en-US" sz="1800" b="1" kern="1200"/>
            <a:t>productive</a:t>
          </a:r>
          <a:r>
            <a:rPr lang="en-US" sz="1800" kern="1200"/>
            <a:t>? </a:t>
          </a:r>
        </a:p>
      </dsp:txBody>
      <dsp:txXfrm>
        <a:off x="1697464" y="1837710"/>
        <a:ext cx="3334020" cy="1469666"/>
      </dsp:txXfrm>
    </dsp:sp>
    <dsp:sp modelId="{18515D2C-D556-414E-A2E5-4A43CCC251C9}">
      <dsp:nvSpPr>
        <dsp:cNvPr id="0" name=""/>
        <dsp:cNvSpPr/>
      </dsp:nvSpPr>
      <dsp:spPr>
        <a:xfrm>
          <a:off x="0" y="3674793"/>
          <a:ext cx="5031485" cy="14696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1CB841-4880-4152-8B04-E97DAF91E22A}">
      <dsp:nvSpPr>
        <dsp:cNvPr id="0" name=""/>
        <dsp:cNvSpPr/>
      </dsp:nvSpPr>
      <dsp:spPr>
        <a:xfrm>
          <a:off x="444574" y="4005468"/>
          <a:ext cx="808316" cy="808316"/>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36776B-DF2D-48D8-8D46-D6D136981405}">
      <dsp:nvSpPr>
        <dsp:cNvPr id="0" name=""/>
        <dsp:cNvSpPr/>
      </dsp:nvSpPr>
      <dsp:spPr>
        <a:xfrm>
          <a:off x="1697464" y="3674793"/>
          <a:ext cx="3334020" cy="14696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40" tIns="155540" rIns="155540" bIns="155540" numCol="1" spcCol="1270" anchor="ctr" anchorCtr="0">
          <a:noAutofit/>
        </a:bodyPr>
        <a:lstStyle/>
        <a:p>
          <a:pPr marL="0" lvl="0" indent="0" algn="l" defTabSz="800100">
            <a:lnSpc>
              <a:spcPct val="100000"/>
            </a:lnSpc>
            <a:spcBef>
              <a:spcPct val="0"/>
            </a:spcBef>
            <a:spcAft>
              <a:spcPct val="35000"/>
            </a:spcAft>
            <a:buNone/>
          </a:pPr>
          <a:r>
            <a:rPr lang="en-US" sz="1800" kern="1200"/>
            <a:t>What parts were the most </a:t>
          </a:r>
          <a:r>
            <a:rPr lang="en-US" sz="1800" b="1" kern="1200"/>
            <a:t>unproductive?</a:t>
          </a:r>
          <a:endParaRPr lang="en-US" sz="1800" kern="1200"/>
        </a:p>
      </dsp:txBody>
      <dsp:txXfrm>
        <a:off x="1697464" y="3674793"/>
        <a:ext cx="3334020" cy="146966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04DCEE-C060-4AE6-A88D-465565C8AE99}" type="datetimeFigureOut">
              <a:rPr lang="en-US"/>
              <a:t>6/23/2022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67A7F-ED69-4851-8347-621C4FA77F7E}" type="slidenum">
              <a:rPr lang="en-US"/>
              <a:t>‹#›</a:t>
            </a:fld>
            <a:endParaRPr lang="en-US"/>
          </a:p>
        </p:txBody>
      </p:sp>
    </p:spTree>
    <p:extLst>
      <p:ext uri="{BB962C8B-B14F-4D97-AF65-F5344CB8AC3E}">
        <p14:creationId xmlns:p14="http://schemas.microsoft.com/office/powerpoint/2010/main" val="8767560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gR0NMIKM8e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28D16gVwoz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Y6EPw2FOEZ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Please feel free to encourage student participation whichever way you are most comfortable: in the Zoom chat, on a previously shared Jamboard, in break out groups, or all together in a grid view.  There will be a lot of opportunities for participation throughout this presentation. </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54C67A7F-ED69-4851-8347-621C4FA77F7E}" type="slidenum">
              <a:rPr lang="en-US"/>
              <a:t>1</a:t>
            </a:fld>
            <a:endParaRPr lang="en-US"/>
          </a:p>
        </p:txBody>
      </p:sp>
    </p:spTree>
    <p:extLst>
      <p:ext uri="{BB962C8B-B14F-4D97-AF65-F5344CB8AC3E}">
        <p14:creationId xmlns:p14="http://schemas.microsoft.com/office/powerpoint/2010/main" val="702692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to the students about trying not to make disagreements personal.  Encourage students to remember they are mad at the idea/concept the other person is discussing, not the actual person. </a:t>
            </a:r>
          </a:p>
        </p:txBody>
      </p:sp>
      <p:sp>
        <p:nvSpPr>
          <p:cNvPr id="4" name="Slide Number Placeholder 3"/>
          <p:cNvSpPr>
            <a:spLocks noGrp="1"/>
          </p:cNvSpPr>
          <p:nvPr>
            <p:ph type="sldNum" sz="quarter" idx="5"/>
          </p:nvPr>
        </p:nvSpPr>
        <p:spPr/>
        <p:txBody>
          <a:bodyPr/>
          <a:lstStyle/>
          <a:p>
            <a:fld id="{54C67A7F-ED69-4851-8347-621C4FA77F7E}" type="slidenum">
              <a:rPr lang="en-US"/>
              <a:t>10</a:t>
            </a:fld>
            <a:endParaRPr lang="en-US"/>
          </a:p>
        </p:txBody>
      </p:sp>
    </p:spTree>
    <p:extLst>
      <p:ext uri="{BB962C8B-B14F-4D97-AF65-F5344CB8AC3E}">
        <p14:creationId xmlns:p14="http://schemas.microsoft.com/office/powerpoint/2010/main" val="3395891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the importance of avoiding put-downs – using respectful language can go a long way. Explain to the students that oftentimes people will SHUT DOWN if they feel disrespected. </a:t>
            </a:r>
          </a:p>
        </p:txBody>
      </p:sp>
      <p:sp>
        <p:nvSpPr>
          <p:cNvPr id="4" name="Slide Number Placeholder 3"/>
          <p:cNvSpPr>
            <a:spLocks noGrp="1"/>
          </p:cNvSpPr>
          <p:nvPr>
            <p:ph type="sldNum" sz="quarter" idx="5"/>
          </p:nvPr>
        </p:nvSpPr>
        <p:spPr/>
        <p:txBody>
          <a:bodyPr/>
          <a:lstStyle/>
          <a:p>
            <a:fld id="{54C67A7F-ED69-4851-8347-621C4FA77F7E}" type="slidenum">
              <a:rPr lang="en-US"/>
              <a:t>11</a:t>
            </a:fld>
            <a:endParaRPr lang="en-US"/>
          </a:p>
        </p:txBody>
      </p:sp>
    </p:spTree>
    <p:extLst>
      <p:ext uri="{BB962C8B-B14F-4D97-AF65-F5344CB8AC3E}">
        <p14:creationId xmlns:p14="http://schemas.microsoft.com/office/powerpoint/2010/main" val="1136396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slide about using I statements.  Encourage the students to take note about the anatomy of an I Statement (graphic) and to practice using I Statements to express themselves during disagreements. </a:t>
            </a:r>
          </a:p>
        </p:txBody>
      </p:sp>
      <p:sp>
        <p:nvSpPr>
          <p:cNvPr id="4" name="Slide Number Placeholder 3"/>
          <p:cNvSpPr>
            <a:spLocks noGrp="1"/>
          </p:cNvSpPr>
          <p:nvPr>
            <p:ph type="sldNum" sz="quarter" idx="5"/>
          </p:nvPr>
        </p:nvSpPr>
        <p:spPr/>
        <p:txBody>
          <a:bodyPr/>
          <a:lstStyle/>
          <a:p>
            <a:fld id="{54C67A7F-ED69-4851-8347-621C4FA77F7E}" type="slidenum">
              <a:rPr lang="en-US"/>
              <a:t>12</a:t>
            </a:fld>
            <a:endParaRPr lang="en-US"/>
          </a:p>
        </p:txBody>
      </p:sp>
    </p:spTree>
    <p:extLst>
      <p:ext uri="{BB962C8B-B14F-4D97-AF65-F5344CB8AC3E}">
        <p14:creationId xmlns:p14="http://schemas.microsoft.com/office/powerpoint/2010/main" val="588781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Talk about the importance of listening to other peoples points of view.  Read the slide for the students.  Ask for ideas about how students can SHOW that they are listening to someone: I.e. eye contact, repeating back what the person said, etc. </a:t>
            </a:r>
          </a:p>
        </p:txBody>
      </p:sp>
      <p:sp>
        <p:nvSpPr>
          <p:cNvPr id="4" name="Slide Number Placeholder 3"/>
          <p:cNvSpPr>
            <a:spLocks noGrp="1"/>
          </p:cNvSpPr>
          <p:nvPr>
            <p:ph type="sldNum" sz="quarter" idx="5"/>
          </p:nvPr>
        </p:nvSpPr>
        <p:spPr/>
        <p:txBody>
          <a:bodyPr/>
          <a:lstStyle/>
          <a:p>
            <a:fld id="{54C67A7F-ED69-4851-8347-621C4FA77F7E}" type="slidenum">
              <a:rPr lang="en-US"/>
              <a:t>13</a:t>
            </a:fld>
            <a:endParaRPr lang="en-US"/>
          </a:p>
        </p:txBody>
      </p:sp>
    </p:spTree>
    <p:extLst>
      <p:ext uri="{BB962C8B-B14F-4D97-AF65-F5344CB8AC3E}">
        <p14:creationId xmlns:p14="http://schemas.microsoft.com/office/powerpoint/2010/main" val="2478602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 the importance of stayign calm during disagreements.  Read the slide to the students and encourage them to discuss ways they can help themselves to calm down if they start to get agitated during a disagreement.  </a:t>
            </a:r>
          </a:p>
        </p:txBody>
      </p:sp>
      <p:sp>
        <p:nvSpPr>
          <p:cNvPr id="4" name="Slide Number Placeholder 3"/>
          <p:cNvSpPr>
            <a:spLocks noGrp="1"/>
          </p:cNvSpPr>
          <p:nvPr>
            <p:ph type="sldNum" sz="quarter" idx="5"/>
          </p:nvPr>
        </p:nvSpPr>
        <p:spPr/>
        <p:txBody>
          <a:bodyPr/>
          <a:lstStyle/>
          <a:p>
            <a:fld id="{54C67A7F-ED69-4851-8347-621C4FA77F7E}" type="slidenum">
              <a:rPr lang="en-US"/>
              <a:t>14</a:t>
            </a:fld>
            <a:endParaRPr lang="en-US"/>
          </a:p>
        </p:txBody>
      </p:sp>
    </p:spTree>
    <p:extLst>
      <p:ext uri="{BB962C8B-B14F-4D97-AF65-F5344CB8AC3E}">
        <p14:creationId xmlns:p14="http://schemas.microsoft.com/office/powerpoint/2010/main" val="1610926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Invite the student to engage in reflection utilizing whichever platform you have chosen. </a:t>
            </a:r>
          </a:p>
        </p:txBody>
      </p:sp>
      <p:sp>
        <p:nvSpPr>
          <p:cNvPr id="4" name="Slide Number Placeholder 3"/>
          <p:cNvSpPr>
            <a:spLocks noGrp="1"/>
          </p:cNvSpPr>
          <p:nvPr>
            <p:ph type="sldNum" sz="quarter" idx="5"/>
          </p:nvPr>
        </p:nvSpPr>
        <p:spPr/>
        <p:txBody>
          <a:bodyPr/>
          <a:lstStyle/>
          <a:p>
            <a:fld id="{54C67A7F-ED69-4851-8347-621C4FA77F7E}" type="slidenum">
              <a:rPr lang="en-US"/>
              <a:t>15</a:t>
            </a:fld>
            <a:endParaRPr lang="en-US"/>
          </a:p>
        </p:txBody>
      </p:sp>
    </p:spTree>
    <p:extLst>
      <p:ext uri="{BB962C8B-B14F-4D97-AF65-F5344CB8AC3E}">
        <p14:creationId xmlns:p14="http://schemas.microsoft.com/office/powerpoint/2010/main" val="1100641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students in check out by asking them to answer this question in whichever platform you are comfortable with. </a:t>
            </a:r>
          </a:p>
        </p:txBody>
      </p:sp>
      <p:sp>
        <p:nvSpPr>
          <p:cNvPr id="4" name="Slide Number Placeholder 3"/>
          <p:cNvSpPr>
            <a:spLocks noGrp="1"/>
          </p:cNvSpPr>
          <p:nvPr>
            <p:ph type="sldNum" sz="quarter" idx="5"/>
          </p:nvPr>
        </p:nvSpPr>
        <p:spPr/>
        <p:txBody>
          <a:bodyPr/>
          <a:lstStyle/>
          <a:p>
            <a:fld id="{54C67A7F-ED69-4851-8347-621C4FA77F7E}" type="slidenum">
              <a:rPr lang="en-US"/>
              <a:t>16</a:t>
            </a:fld>
            <a:endParaRPr lang="en-US"/>
          </a:p>
        </p:txBody>
      </p:sp>
    </p:spTree>
    <p:extLst>
      <p:ext uri="{BB962C8B-B14F-4D97-AF65-F5344CB8AC3E}">
        <p14:creationId xmlns:p14="http://schemas.microsoft.com/office/powerpoint/2010/main" val="2815858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Teacher, please scan the QR code or click the link to provide feedback. </a:t>
            </a:r>
          </a:p>
          <a:p>
            <a:r>
              <a:rPr lang="en-US" dirty="0">
                <a:cs typeface="Calibri"/>
              </a:rPr>
              <a:t>https://forms.office.com/r/i9UqyyxzTT</a:t>
            </a:r>
          </a:p>
          <a:p>
            <a:endParaRPr lang="en-US" dirty="0">
              <a:cs typeface="Calibri"/>
            </a:endParaRPr>
          </a:p>
        </p:txBody>
      </p:sp>
      <p:sp>
        <p:nvSpPr>
          <p:cNvPr id="4" name="Slide Number Placeholder 3"/>
          <p:cNvSpPr>
            <a:spLocks noGrp="1"/>
          </p:cNvSpPr>
          <p:nvPr>
            <p:ph type="sldNum" sz="quarter" idx="5"/>
          </p:nvPr>
        </p:nvSpPr>
        <p:spPr/>
        <p:txBody>
          <a:bodyPr/>
          <a:lstStyle/>
          <a:p>
            <a:fld id="{491A3103-885F-4A93-B76D-B190923E103D}" type="slidenum">
              <a:rPr lang="en-US"/>
              <a:t>18</a:t>
            </a:fld>
            <a:endParaRPr lang="en-US"/>
          </a:p>
        </p:txBody>
      </p:sp>
    </p:spTree>
    <p:extLst>
      <p:ext uri="{BB962C8B-B14F-4D97-AF65-F5344CB8AC3E}">
        <p14:creationId xmlns:p14="http://schemas.microsoft.com/office/powerpoint/2010/main" val="111600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Invite the students to share the response to the question using whichever platform you prefer.  </a:t>
            </a:r>
          </a:p>
        </p:txBody>
      </p:sp>
      <p:sp>
        <p:nvSpPr>
          <p:cNvPr id="4" name="Slide Number Placeholder 3"/>
          <p:cNvSpPr>
            <a:spLocks noGrp="1"/>
          </p:cNvSpPr>
          <p:nvPr>
            <p:ph type="sldNum" sz="quarter" idx="5"/>
          </p:nvPr>
        </p:nvSpPr>
        <p:spPr/>
        <p:txBody>
          <a:bodyPr/>
          <a:lstStyle/>
          <a:p>
            <a:fld id="{54C67A7F-ED69-4851-8347-621C4FA77F7E}" type="slidenum">
              <a:rPr lang="en-US"/>
              <a:t>2</a:t>
            </a:fld>
            <a:endParaRPr lang="en-US"/>
          </a:p>
        </p:txBody>
      </p:sp>
    </p:spTree>
    <p:extLst>
      <p:ext uri="{BB962C8B-B14F-4D97-AF65-F5344CB8AC3E}">
        <p14:creationId xmlns:p14="http://schemas.microsoft.com/office/powerpoint/2010/main" val="1492298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the objectives to the students. </a:t>
            </a:r>
          </a:p>
        </p:txBody>
      </p:sp>
      <p:sp>
        <p:nvSpPr>
          <p:cNvPr id="4" name="Slide Number Placeholder 3"/>
          <p:cNvSpPr>
            <a:spLocks noGrp="1"/>
          </p:cNvSpPr>
          <p:nvPr>
            <p:ph type="sldNum" sz="quarter" idx="5"/>
          </p:nvPr>
        </p:nvSpPr>
        <p:spPr/>
        <p:txBody>
          <a:bodyPr/>
          <a:lstStyle/>
          <a:p>
            <a:fld id="{54C67A7F-ED69-4851-8347-621C4FA77F7E}" type="slidenum">
              <a:rPr lang="en-US"/>
              <a:t>3</a:t>
            </a:fld>
            <a:endParaRPr lang="en-US"/>
          </a:p>
        </p:txBody>
      </p:sp>
    </p:spTree>
    <p:extLst>
      <p:ext uri="{BB962C8B-B14F-4D97-AF65-F5344CB8AC3E}">
        <p14:creationId xmlns:p14="http://schemas.microsoft.com/office/powerpoint/2010/main" val="243694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Let the students know we are going to watch a few videos about disagreements.  Encourage them to pay attention how these characters engage in disagreements. </a:t>
            </a:r>
          </a:p>
        </p:txBody>
      </p:sp>
      <p:sp>
        <p:nvSpPr>
          <p:cNvPr id="4" name="Slide Number Placeholder 3"/>
          <p:cNvSpPr>
            <a:spLocks noGrp="1"/>
          </p:cNvSpPr>
          <p:nvPr>
            <p:ph type="sldNum" sz="quarter" idx="5"/>
          </p:nvPr>
        </p:nvSpPr>
        <p:spPr/>
        <p:txBody>
          <a:bodyPr/>
          <a:lstStyle/>
          <a:p>
            <a:fld id="{54C67A7F-ED69-4851-8347-621C4FA77F7E}" type="slidenum">
              <a:rPr lang="en-US"/>
              <a:t>4</a:t>
            </a:fld>
            <a:endParaRPr lang="en-US"/>
          </a:p>
        </p:txBody>
      </p:sp>
    </p:spTree>
    <p:extLst>
      <p:ext uri="{BB962C8B-B14F-4D97-AF65-F5344CB8AC3E}">
        <p14:creationId xmlns:p14="http://schemas.microsoft.com/office/powerpoint/2010/main" val="3454574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(1:18)</a:t>
            </a:r>
          </a:p>
          <a:p>
            <a:r>
              <a:rPr lang="en-US" dirty="0">
                <a:hlinkClick r:id="rId3"/>
              </a:rPr>
              <a:t>grown-</a:t>
            </a:r>
            <a:r>
              <a:rPr lang="en-US" dirty="0" err="1">
                <a:hlinkClick r:id="rId3"/>
              </a:rPr>
              <a:t>ish</a:t>
            </a:r>
            <a:r>
              <a:rPr lang="en-US" dirty="0">
                <a:hlinkClick r:id="rId3"/>
              </a:rPr>
              <a:t> Season 2, Episode 8 | Jazz &amp; Sky Argue | Freeform - YouTube</a:t>
            </a:r>
            <a:endParaRPr lang="en-US" dirty="0">
              <a:cs typeface="Calibri"/>
            </a:endParaRPr>
          </a:p>
        </p:txBody>
      </p:sp>
      <p:sp>
        <p:nvSpPr>
          <p:cNvPr id="4" name="Slide Number Placeholder 3"/>
          <p:cNvSpPr>
            <a:spLocks noGrp="1"/>
          </p:cNvSpPr>
          <p:nvPr>
            <p:ph type="sldNum" sz="quarter" idx="5"/>
          </p:nvPr>
        </p:nvSpPr>
        <p:spPr/>
        <p:txBody>
          <a:bodyPr/>
          <a:lstStyle/>
          <a:p>
            <a:fld id="{54C67A7F-ED69-4851-8347-621C4FA77F7E}" type="slidenum">
              <a:rPr lang="en-US"/>
              <a:t>5</a:t>
            </a:fld>
            <a:endParaRPr lang="en-US"/>
          </a:p>
        </p:txBody>
      </p:sp>
    </p:spTree>
    <p:extLst>
      <p:ext uri="{BB962C8B-B14F-4D97-AF65-F5344CB8AC3E}">
        <p14:creationId xmlns:p14="http://schemas.microsoft.com/office/powerpoint/2010/main" val="2805542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1:50</a:t>
            </a:r>
          </a:p>
          <a:p>
            <a:r>
              <a:rPr lang="en-US" dirty="0" err="1">
                <a:hlinkClick r:id="rId3"/>
              </a:rPr>
              <a:t>Schitt's</a:t>
            </a:r>
            <a:r>
              <a:rPr lang="en-US" dirty="0">
                <a:hlinkClick r:id="rId3"/>
              </a:rPr>
              <a:t> Creek - "You Get Murdered First!" - YouTube</a:t>
            </a:r>
            <a:endParaRPr lang="en-US" dirty="0">
              <a:cs typeface="Calibri"/>
            </a:endParaRPr>
          </a:p>
        </p:txBody>
      </p:sp>
      <p:sp>
        <p:nvSpPr>
          <p:cNvPr id="4" name="Slide Number Placeholder 3"/>
          <p:cNvSpPr>
            <a:spLocks noGrp="1"/>
          </p:cNvSpPr>
          <p:nvPr>
            <p:ph type="sldNum" sz="quarter" idx="5"/>
          </p:nvPr>
        </p:nvSpPr>
        <p:spPr/>
        <p:txBody>
          <a:bodyPr/>
          <a:lstStyle/>
          <a:p>
            <a:fld id="{54C67A7F-ED69-4851-8347-621C4FA77F7E}" type="slidenum">
              <a:rPr lang="en-US"/>
              <a:t>6</a:t>
            </a:fld>
            <a:endParaRPr lang="en-US"/>
          </a:p>
        </p:txBody>
      </p:sp>
    </p:spTree>
    <p:extLst>
      <p:ext uri="{BB962C8B-B14F-4D97-AF65-F5344CB8AC3E}">
        <p14:creationId xmlns:p14="http://schemas.microsoft.com/office/powerpoint/2010/main" val="395782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Engage in reflection with the students.  Encourage them to reflect and those who are comfortable to respond to these questions in whichever format they prefer. </a:t>
            </a:r>
          </a:p>
        </p:txBody>
      </p:sp>
      <p:sp>
        <p:nvSpPr>
          <p:cNvPr id="4" name="Slide Number Placeholder 3"/>
          <p:cNvSpPr>
            <a:spLocks noGrp="1"/>
          </p:cNvSpPr>
          <p:nvPr>
            <p:ph type="sldNum" sz="quarter" idx="5"/>
          </p:nvPr>
        </p:nvSpPr>
        <p:spPr/>
        <p:txBody>
          <a:bodyPr/>
          <a:lstStyle/>
          <a:p>
            <a:fld id="{54C67A7F-ED69-4851-8347-621C4FA77F7E}" type="slidenum">
              <a:rPr lang="en-US"/>
              <a:t>7</a:t>
            </a:fld>
            <a:endParaRPr lang="en-US"/>
          </a:p>
        </p:txBody>
      </p:sp>
    </p:spTree>
    <p:extLst>
      <p:ext uri="{BB962C8B-B14F-4D97-AF65-F5344CB8AC3E}">
        <p14:creationId xmlns:p14="http://schemas.microsoft.com/office/powerpoint/2010/main" val="2692094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Explain to students that disagreement is normal!  Read the slide.  Encourage the students to think about how to disagree with people in respectful ways. </a:t>
            </a:r>
          </a:p>
        </p:txBody>
      </p:sp>
      <p:sp>
        <p:nvSpPr>
          <p:cNvPr id="4" name="Slide Number Placeholder 3"/>
          <p:cNvSpPr>
            <a:spLocks noGrp="1"/>
          </p:cNvSpPr>
          <p:nvPr>
            <p:ph type="sldNum" sz="quarter" idx="5"/>
          </p:nvPr>
        </p:nvSpPr>
        <p:spPr/>
        <p:txBody>
          <a:bodyPr/>
          <a:lstStyle/>
          <a:p>
            <a:fld id="{54C67A7F-ED69-4851-8347-621C4FA77F7E}" type="slidenum">
              <a:rPr lang="en-US"/>
              <a:t>8</a:t>
            </a:fld>
            <a:endParaRPr lang="en-US"/>
          </a:p>
        </p:txBody>
      </p:sp>
    </p:spTree>
    <p:extLst>
      <p:ext uri="{BB962C8B-B14F-4D97-AF65-F5344CB8AC3E}">
        <p14:creationId xmlns:p14="http://schemas.microsoft.com/office/powerpoint/2010/main" val="2264324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Play the video for the students.  3:22</a:t>
            </a:r>
          </a:p>
          <a:p>
            <a:r>
              <a:rPr lang="en-US" dirty="0">
                <a:hlinkClick r:id="rId3"/>
              </a:rPr>
              <a:t>5 Ways to Respectfully Disagree - How to Disagree politely - YouTube</a:t>
            </a:r>
            <a:endParaRPr lang="en-US" dirty="0">
              <a:cs typeface="Calibri"/>
            </a:endParaRPr>
          </a:p>
        </p:txBody>
      </p:sp>
      <p:sp>
        <p:nvSpPr>
          <p:cNvPr id="4" name="Slide Number Placeholder 3"/>
          <p:cNvSpPr>
            <a:spLocks noGrp="1"/>
          </p:cNvSpPr>
          <p:nvPr>
            <p:ph type="sldNum" sz="quarter" idx="5"/>
          </p:nvPr>
        </p:nvSpPr>
        <p:spPr/>
        <p:txBody>
          <a:bodyPr/>
          <a:lstStyle/>
          <a:p>
            <a:fld id="{54C67A7F-ED69-4851-8347-621C4FA77F7E}" type="slidenum">
              <a:rPr lang="en-US"/>
              <a:t>9</a:t>
            </a:fld>
            <a:endParaRPr lang="en-US"/>
          </a:p>
        </p:txBody>
      </p:sp>
    </p:spTree>
    <p:extLst>
      <p:ext uri="{BB962C8B-B14F-4D97-AF65-F5344CB8AC3E}">
        <p14:creationId xmlns:p14="http://schemas.microsoft.com/office/powerpoint/2010/main" val="86145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6/23/2022</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67572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6/23/2022</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579187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6/23/2022</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367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6/23/2022</a:t>
            </a:fld>
            <a:endParaRPr lang="en-US"/>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817429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32B432-ACDA-4023-A761-2BAB76577B62}"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991127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none" spc="-100" baseline="0" dirty="0">
                <a:solidFill>
                  <a:schemeClr val="tx1">
                    <a:lumMod val="85000"/>
                    <a:lumOff val="15000"/>
                  </a:schemeClr>
                </a:solidFill>
                <a:effectLst/>
                <a:latin typeface="+mj-lt"/>
                <a:ea typeface="+mn-ea"/>
                <a:cs typeface="+mn-cs"/>
              </a:defRPr>
            </a:lvl1pPr>
          </a:lstStyle>
          <a:p>
            <a:r>
              <a:rPr lang="en-US"/>
              <a:t>Click to edit Master title style</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6/23/2022</a:t>
            </a:fld>
            <a:endParaRPr lang="en-US"/>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633840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186D26-FA5F-4637-B602-B7C2DC34CFD4}" type="datetime1">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484053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7F15D8-96D1-4781-BC50-CA8A088B2FE4}" type="datetime1">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31360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9A96C99-B8F8-4528-BD05-0E16E943DC09}" type="datetime1">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36852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597374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6/23/2022</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91677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6/23/2022</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23314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6/23/2022</a:t>
            </a:fld>
            <a:endParaRPr lang="en-US"/>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11416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4F40B7-36AB-4376-BE14-EF7004D79BB9}"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271250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87CAB8-DCAE-46A5-AADA-B3FAD11A54E0}"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382840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6/23/2022</a:t>
            </a:fld>
            <a:endParaRPr lang="en-US" dirty="0"/>
          </a:p>
        </p:txBody>
      </p:sp>
    </p:spTree>
    <p:extLst>
      <p:ext uri="{BB962C8B-B14F-4D97-AF65-F5344CB8AC3E}">
        <p14:creationId xmlns:p14="http://schemas.microsoft.com/office/powerpoint/2010/main" val="14279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6/23/2022</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33975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6/23/2022</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3273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6/23/2022</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927475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6/23/2022</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027886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6/23/2022</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5236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6/23/2022</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1173453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6/23/2022</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756820"/>
      </p:ext>
    </p:extLst>
  </p:cSld>
  <p:clrMap bg1="lt1" tx1="dk1" bg2="lt2" tx2="dk2" accent1="accent1" accent2="accent2" accent3="accent3" accent4="accent4" accent5="accent5" accent6="accent6" hlink="hlink" folHlink="folHlink"/>
  <p:sldLayoutIdLst>
    <p:sldLayoutId id="2147483689" r:id="rId1"/>
    <p:sldLayoutId id="2147483688" r:id="rId2"/>
    <p:sldLayoutId id="2147483687" r:id="rId3"/>
    <p:sldLayoutId id="2147483686" r:id="rId4"/>
    <p:sldLayoutId id="2147483684" r:id="rId5"/>
    <p:sldLayoutId id="2147483691" r:id="rId6"/>
    <p:sldLayoutId id="2147483695" r:id="rId7"/>
    <p:sldLayoutId id="2147483694" r:id="rId8"/>
    <p:sldLayoutId id="2147483693" r:id="rId9"/>
    <p:sldLayoutId id="2147483692" r:id="rId10"/>
    <p:sldLayoutId id="2147483690"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6/23/2022</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302089982"/>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hf sldNum="0" hdr="0" ftr="0" dt="0"/>
  <p:txStyles>
    <p:titleStyle>
      <a:lvl1pPr algn="l" defTabSz="914400" rtl="0" eaLnBrk="1" latinLnBrk="0" hangingPunct="1">
        <a:lnSpc>
          <a:spcPct val="90000"/>
        </a:lnSpc>
        <a:spcBef>
          <a:spcPct val="0"/>
        </a:spcBef>
        <a:buNone/>
        <a:defRPr lang="en-US" sz="3800" i="1"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20000"/>
        </a:lnSpc>
        <a:spcBef>
          <a:spcPts val="900"/>
        </a:spcBef>
        <a:spcAft>
          <a:spcPts val="0"/>
        </a:spcAft>
        <a:buClr>
          <a:schemeClr val="tx1">
            <a:lumMod val="85000"/>
            <a:lumOff val="15000"/>
          </a:schemeClr>
        </a:buClr>
        <a:buFont typeface="Garamond" pitchFamily="18" charset="0"/>
        <a:buChar char="◦"/>
        <a:defRPr sz="1400" kern="1200">
          <a:solidFill>
            <a:schemeClr val="tx1"/>
          </a:solidFill>
          <a:latin typeface="+mn-lt"/>
          <a:ea typeface="+mn-ea"/>
          <a:cs typeface="+mn-cs"/>
        </a:defRPr>
      </a:lvl1pPr>
      <a:lvl2pPr marL="45720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3pPr>
      <a:lvl4pPr marL="100584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4pPr>
      <a:lvl5pPr marL="1280160" indent="-182880" algn="l" defTabSz="914400" rtl="0" eaLnBrk="1" latinLnBrk="0" hangingPunct="1">
        <a:lnSpc>
          <a:spcPct val="120000"/>
        </a:lnSpc>
        <a:spcBef>
          <a:spcPts val="500"/>
        </a:spcBef>
        <a:buClr>
          <a:schemeClr val="tx1">
            <a:lumMod val="85000"/>
            <a:lumOff val="15000"/>
          </a:schemeClr>
        </a:buClr>
        <a:buFont typeface="Garamond" pitchFamily="18" charset="0"/>
        <a:buChar char="◦"/>
        <a:defRPr sz="11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gR0NMIKM8eg?feature=oembed"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28D16gVwozs?feature=oembed"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Y6EPw2FOEZA?feature=oembed" TargetMode="Externa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4485CE82-1863-44A6-8E85-131A49CEA705}"/>
              </a:ext>
            </a:extLst>
          </p:cNvPr>
          <p:cNvPicPr>
            <a:picLocks noChangeAspect="1"/>
          </p:cNvPicPr>
          <p:nvPr/>
        </p:nvPicPr>
        <p:blipFill rotWithShape="1">
          <a:blip r:embed="rId3"/>
          <a:srcRect t="12490" r="-1" b="12490"/>
          <a:stretch/>
        </p:blipFill>
        <p:spPr>
          <a:xfrm>
            <a:off x="1524" y="10"/>
            <a:ext cx="12188952" cy="6857990"/>
          </a:xfrm>
          <a:prstGeom prst="rect">
            <a:avLst/>
          </a:prstGeom>
        </p:spPr>
      </p:pic>
      <p:grpSp>
        <p:nvGrpSpPr>
          <p:cNvPr id="44" name="Group 43">
            <a:extLst>
              <a:ext uri="{FF2B5EF4-FFF2-40B4-BE49-F238E27FC236}">
                <a16:creationId xmlns:a16="http://schemas.microsoft.com/office/drawing/2014/main" id="{FB8CE58F-407C-497E-B723-21FD8C6D35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09937" y="721297"/>
            <a:ext cx="5565913" cy="5415406"/>
            <a:chOff x="797792" y="912854"/>
            <a:chExt cx="5298208" cy="5032292"/>
          </a:xfrm>
        </p:grpSpPr>
        <p:sp>
          <p:nvSpPr>
            <p:cNvPr id="45" name="Freeform: Shape 44">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1439" y="1056388"/>
              <a:ext cx="4968823" cy="4748064"/>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Freeform: Shape 45">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7" name="Freeform: Shape 46">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671" y="1232452"/>
              <a:ext cx="4715122" cy="4439901"/>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p:cNvSpPr>
            <a:spLocks noGrp="1"/>
          </p:cNvSpPr>
          <p:nvPr>
            <p:ph type="ctrTitle"/>
          </p:nvPr>
        </p:nvSpPr>
        <p:spPr>
          <a:xfrm>
            <a:off x="1471463" y="1685677"/>
            <a:ext cx="4181444" cy="2362673"/>
          </a:xfrm>
        </p:spPr>
        <p:txBody>
          <a:bodyPr anchor="b">
            <a:normAutofit/>
          </a:bodyPr>
          <a:lstStyle/>
          <a:p>
            <a:pPr algn="ctr"/>
            <a:r>
              <a:rPr lang="en-US" sz="4800">
                <a:solidFill>
                  <a:schemeClr val="tx1">
                    <a:lumMod val="75000"/>
                    <a:lumOff val="25000"/>
                  </a:schemeClr>
                </a:solidFill>
                <a:cs typeface="Calibri Light"/>
              </a:rPr>
              <a:t>I disagree!</a:t>
            </a:r>
            <a:endParaRPr lang="en-US" sz="4800">
              <a:solidFill>
                <a:schemeClr val="tx1">
                  <a:lumMod val="75000"/>
                  <a:lumOff val="25000"/>
                </a:schemeClr>
              </a:solidFill>
            </a:endParaRPr>
          </a:p>
        </p:txBody>
      </p:sp>
      <p:sp>
        <p:nvSpPr>
          <p:cNvPr id="3" name="Subtitle 2"/>
          <p:cNvSpPr>
            <a:spLocks noGrp="1"/>
          </p:cNvSpPr>
          <p:nvPr>
            <p:ph type="subTitle" idx="1"/>
          </p:nvPr>
        </p:nvSpPr>
        <p:spPr>
          <a:xfrm>
            <a:off x="1665597" y="4048350"/>
            <a:ext cx="3283888" cy="1744424"/>
          </a:xfrm>
        </p:spPr>
        <p:txBody>
          <a:bodyPr vert="horz" lIns="91440" tIns="45720" rIns="91440" bIns="45720" rtlCol="0" anchor="t">
            <a:normAutofit/>
          </a:bodyPr>
          <a:lstStyle/>
          <a:p>
            <a:pPr algn="ctr">
              <a:lnSpc>
                <a:spcPct val="120000"/>
              </a:lnSpc>
            </a:pPr>
            <a:r>
              <a:rPr lang="en-US" sz="1100" dirty="0">
                <a:solidFill>
                  <a:schemeClr val="tx1">
                    <a:lumMod val="75000"/>
                    <a:lumOff val="25000"/>
                  </a:schemeClr>
                </a:solidFill>
                <a:cs typeface="Calibri"/>
              </a:rPr>
              <a:t>Student Health and Human Services</a:t>
            </a:r>
          </a:p>
          <a:p>
            <a:pPr algn="ctr">
              <a:lnSpc>
                <a:spcPct val="120000"/>
              </a:lnSpc>
            </a:pPr>
            <a:r>
              <a:rPr lang="en-US" sz="1100" dirty="0">
                <a:solidFill>
                  <a:schemeClr val="tx1">
                    <a:lumMod val="75000"/>
                    <a:lumOff val="25000"/>
                  </a:schemeClr>
                </a:solidFill>
                <a:cs typeface="Calibri"/>
              </a:rPr>
              <a:t>Office of Human Relations, Diversity &amp; Equity</a:t>
            </a:r>
          </a:p>
          <a:p>
            <a:pPr algn="ctr">
              <a:lnSpc>
                <a:spcPct val="120000"/>
              </a:lnSpc>
            </a:pPr>
            <a:endParaRPr lang="en-US" sz="1100" dirty="0">
              <a:solidFill>
                <a:schemeClr val="tx1">
                  <a:lumMod val="75000"/>
                  <a:lumOff val="25000"/>
                </a:schemeClr>
              </a:solidFill>
              <a:cs typeface="Calibri"/>
            </a:endParaRPr>
          </a:p>
          <a:p>
            <a:pPr algn="ctr">
              <a:lnSpc>
                <a:spcPct val="120000"/>
              </a:lnSpc>
            </a:pPr>
            <a:r>
              <a:rPr lang="en-US" sz="1100" dirty="0">
                <a:solidFill>
                  <a:schemeClr val="tx1">
                    <a:lumMod val="75000"/>
                    <a:lumOff val="25000"/>
                  </a:schemeClr>
                </a:solidFill>
                <a:cs typeface="Calibri"/>
              </a:rPr>
              <a:t>June 2022 </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 name="Freeform: Shape 10">
            <a:extLst>
              <a:ext uri="{FF2B5EF4-FFF2-40B4-BE49-F238E27FC236}">
                <a16:creationId xmlns:a16="http://schemas.microsoft.com/office/drawing/2014/main" id="{E0939753-89D7-48A8-8441-B9FF25CE8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167" y="0"/>
            <a:ext cx="5687681" cy="5708856"/>
          </a:xfrm>
          <a:custGeom>
            <a:avLst/>
            <a:gdLst>
              <a:gd name="connsiteX0" fmla="*/ 2787282 w 5687681"/>
              <a:gd name="connsiteY0" fmla="*/ 0 h 5708856"/>
              <a:gd name="connsiteX1" fmla="*/ 3988996 w 5687681"/>
              <a:gd name="connsiteY1" fmla="*/ 0 h 5708856"/>
              <a:gd name="connsiteX2" fmla="*/ 4236253 w 5687681"/>
              <a:gd name="connsiteY2" fmla="*/ 68070 h 5708856"/>
              <a:gd name="connsiteX3" fmla="*/ 4483543 w 5687681"/>
              <a:gd name="connsiteY3" fmla="*/ 168573 h 5708856"/>
              <a:gd name="connsiteX4" fmla="*/ 5265611 w 5687681"/>
              <a:gd name="connsiteY4" fmla="*/ 790441 h 5708856"/>
              <a:gd name="connsiteX5" fmla="*/ 5682608 w 5687681"/>
              <a:gd name="connsiteY5" fmla="*/ 1499885 h 5708856"/>
              <a:gd name="connsiteX6" fmla="*/ 5687681 w 5687681"/>
              <a:gd name="connsiteY6" fmla="*/ 1513862 h 5708856"/>
              <a:gd name="connsiteX7" fmla="*/ 5687681 w 5687681"/>
              <a:gd name="connsiteY7" fmla="*/ 3841322 h 5708856"/>
              <a:gd name="connsiteX8" fmla="*/ 5651147 w 5687681"/>
              <a:gd name="connsiteY8" fmla="*/ 3896489 h 5708856"/>
              <a:gd name="connsiteX9" fmla="*/ 4734255 w 5687681"/>
              <a:gd name="connsiteY9" fmla="*/ 4737639 h 5708856"/>
              <a:gd name="connsiteX10" fmla="*/ 4532663 w 5687681"/>
              <a:gd name="connsiteY10" fmla="*/ 4898543 h 5708856"/>
              <a:gd name="connsiteX11" fmla="*/ 2876165 w 5687681"/>
              <a:gd name="connsiteY11" fmla="*/ 5708856 h 5708856"/>
              <a:gd name="connsiteX12" fmla="*/ 694066 w 5687681"/>
              <a:gd name="connsiteY12" fmla="*/ 4391717 h 5708856"/>
              <a:gd name="connsiteX13" fmla="*/ 461517 w 5687681"/>
              <a:gd name="connsiteY13" fmla="*/ 4054756 h 5708856"/>
              <a:gd name="connsiteX14" fmla="*/ 0 w 5687681"/>
              <a:gd name="connsiteY14" fmla="*/ 2993139 h 5708856"/>
              <a:gd name="connsiteX15" fmla="*/ 278855 w 5687681"/>
              <a:gd name="connsiteY15" fmla="*/ 1849819 h 5708856"/>
              <a:gd name="connsiteX16" fmla="*/ 1047879 w 5687681"/>
              <a:gd name="connsiteY16" fmla="*/ 867400 h 5708856"/>
              <a:gd name="connsiteX17" fmla="*/ 2159714 w 5687681"/>
              <a:gd name="connsiteY17" fmla="*/ 186098 h 5708856"/>
              <a:gd name="connsiteX18" fmla="*/ 2785137 w 5687681"/>
              <a:gd name="connsiteY18" fmla="*/ 372 h 5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681" h="5708856">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 name="Freeform: Shape 12">
            <a:extLst>
              <a:ext uri="{FF2B5EF4-FFF2-40B4-BE49-F238E27FC236}">
                <a16:creationId xmlns:a16="http://schemas.microsoft.com/office/drawing/2014/main" id="{9F5CCFC5-858F-4B45-9B10-D49DD0280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450" y="0"/>
            <a:ext cx="5866550" cy="5788550"/>
          </a:xfrm>
          <a:custGeom>
            <a:avLst/>
            <a:gdLst>
              <a:gd name="connsiteX0" fmla="*/ 2331396 w 5798121"/>
              <a:gd name="connsiteY0" fmla="*/ 0 h 5788550"/>
              <a:gd name="connsiteX1" fmla="*/ 4658651 w 5798121"/>
              <a:gd name="connsiteY1" fmla="*/ 0 h 5788550"/>
              <a:gd name="connsiteX2" fmla="*/ 4682835 w 5798121"/>
              <a:gd name="connsiteY2" fmla="*/ 9816 h 5788550"/>
              <a:gd name="connsiteX3" fmla="*/ 5499667 w 5798121"/>
              <a:gd name="connsiteY3" fmla="*/ 658449 h 5788550"/>
              <a:gd name="connsiteX4" fmla="*/ 5665313 w 5798121"/>
              <a:gd name="connsiteY4" fmla="*/ 884789 h 5788550"/>
              <a:gd name="connsiteX5" fmla="*/ 5798121 w 5798121"/>
              <a:gd name="connsiteY5" fmla="*/ 1110681 h 5788550"/>
              <a:gd name="connsiteX6" fmla="*/ 5798121 w 5798121"/>
              <a:gd name="connsiteY6" fmla="*/ 4016954 h 5788550"/>
              <a:gd name="connsiteX7" fmla="*/ 5706359 w 5798121"/>
              <a:gd name="connsiteY7" fmla="*/ 4121532 h 5788550"/>
              <a:gd name="connsiteX8" fmla="*/ 4944692 w 5798121"/>
              <a:gd name="connsiteY8" fmla="*/ 4775532 h 5788550"/>
              <a:gd name="connsiteX9" fmla="*/ 4734137 w 5798121"/>
              <a:gd name="connsiteY9" fmla="*/ 4943362 h 5788550"/>
              <a:gd name="connsiteX10" fmla="*/ 3004009 w 5798121"/>
              <a:gd name="connsiteY10" fmla="*/ 5788550 h 5788550"/>
              <a:gd name="connsiteX11" fmla="*/ 724917 w 5798121"/>
              <a:gd name="connsiteY11" fmla="*/ 4414722 h 5788550"/>
              <a:gd name="connsiteX12" fmla="*/ 482031 w 5798121"/>
              <a:gd name="connsiteY12" fmla="*/ 4063258 h 5788550"/>
              <a:gd name="connsiteX13" fmla="*/ 0 w 5798121"/>
              <a:gd name="connsiteY13" fmla="*/ 2955950 h 5788550"/>
              <a:gd name="connsiteX14" fmla="*/ 291250 w 5798121"/>
              <a:gd name="connsiteY14" fmla="*/ 1763422 h 5788550"/>
              <a:gd name="connsiteX15" fmla="*/ 1094457 w 5798121"/>
              <a:gd name="connsiteY15" fmla="*/ 738720 h 5788550"/>
              <a:gd name="connsiteX16" fmla="*/ 2255713 w 5798121"/>
              <a:gd name="connsiteY16" fmla="*/ 28095 h 578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8121" h="578855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72A6E56-5676-4014-BD9E-37C153B07028}"/>
              </a:ext>
            </a:extLst>
          </p:cNvPr>
          <p:cNvSpPr>
            <a:spLocks noGrp="1"/>
          </p:cNvSpPr>
          <p:nvPr>
            <p:ph type="title"/>
          </p:nvPr>
        </p:nvSpPr>
        <p:spPr>
          <a:xfrm>
            <a:off x="914400" y="442912"/>
            <a:ext cx="5411050" cy="1822123"/>
          </a:xfrm>
        </p:spPr>
        <p:txBody>
          <a:bodyPr anchor="b">
            <a:normAutofit/>
          </a:bodyPr>
          <a:lstStyle/>
          <a:p>
            <a:r>
              <a:rPr lang="en-US" dirty="0">
                <a:ea typeface="Meiryo"/>
              </a:rPr>
              <a:t>#1 Focus on the issue not the person</a:t>
            </a:r>
            <a:endParaRPr lang="en-US" dirty="0"/>
          </a:p>
        </p:txBody>
      </p:sp>
      <p:sp>
        <p:nvSpPr>
          <p:cNvPr id="3" name="Content Placeholder 2">
            <a:extLst>
              <a:ext uri="{FF2B5EF4-FFF2-40B4-BE49-F238E27FC236}">
                <a16:creationId xmlns:a16="http://schemas.microsoft.com/office/drawing/2014/main" id="{1EFE2F83-AC3C-49F7-9C16-707AC4AB7028}"/>
              </a:ext>
            </a:extLst>
          </p:cNvPr>
          <p:cNvSpPr>
            <a:spLocks noGrp="1"/>
          </p:cNvSpPr>
          <p:nvPr>
            <p:ph idx="1"/>
          </p:nvPr>
        </p:nvSpPr>
        <p:spPr>
          <a:xfrm>
            <a:off x="914400" y="2496720"/>
            <a:ext cx="5181599" cy="3467518"/>
          </a:xfrm>
        </p:spPr>
        <p:txBody>
          <a:bodyPr vert="horz" lIns="109728" tIns="109728" rIns="109728" bIns="91440" rtlCol="0" anchor="t">
            <a:normAutofit/>
          </a:bodyPr>
          <a:lstStyle/>
          <a:p>
            <a:r>
              <a:rPr lang="en-US" dirty="0">
                <a:ea typeface="Meiryo"/>
              </a:rPr>
              <a:t>Remember that you’re upset, embarrassed, frustrated… at the </a:t>
            </a:r>
            <a:r>
              <a:rPr lang="en-US" i="1" dirty="0">
                <a:ea typeface="Meiryo"/>
              </a:rPr>
              <a:t>idea/concept </a:t>
            </a:r>
            <a:r>
              <a:rPr lang="en-US" dirty="0">
                <a:ea typeface="Meiryo"/>
              </a:rPr>
              <a:t>not the person.  </a:t>
            </a:r>
          </a:p>
          <a:p>
            <a:r>
              <a:rPr lang="en-US" dirty="0">
                <a:ea typeface="Meiryo"/>
              </a:rPr>
              <a:t>Examine your feelings. Did you feel embarrassed, disrespected, frightened. Lead with that feeling. </a:t>
            </a:r>
          </a:p>
        </p:txBody>
      </p:sp>
      <p:sp>
        <p:nvSpPr>
          <p:cNvPr id="10" name="Freeform: Shape 14">
            <a:extLst>
              <a:ext uri="{FF2B5EF4-FFF2-40B4-BE49-F238E27FC236}">
                <a16:creationId xmlns:a16="http://schemas.microsoft.com/office/drawing/2014/main" id="{2348ECDC-D455-4B71-90F6-2ECC12B79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734" y="0"/>
            <a:ext cx="5568114" cy="5577748"/>
          </a:xfrm>
          <a:custGeom>
            <a:avLst/>
            <a:gdLst>
              <a:gd name="connsiteX0" fmla="*/ 2959946 w 5568114"/>
              <a:gd name="connsiteY0" fmla="*/ 0 h 5577748"/>
              <a:gd name="connsiteX1" fmla="*/ 3614224 w 5568114"/>
              <a:gd name="connsiteY1" fmla="*/ 0 h 5577748"/>
              <a:gd name="connsiteX2" fmla="*/ 3844432 w 5568114"/>
              <a:gd name="connsiteY2" fmla="*/ 36392 h 5577748"/>
              <a:gd name="connsiteX3" fmla="*/ 4336826 w 5568114"/>
              <a:gd name="connsiteY3" fmla="*/ 203778 h 5577748"/>
              <a:gd name="connsiteX4" fmla="*/ 5093304 w 5568114"/>
              <a:gd name="connsiteY4" fmla="*/ 806978 h 5577748"/>
              <a:gd name="connsiteX5" fmla="*/ 5496656 w 5568114"/>
              <a:gd name="connsiteY5" fmla="*/ 1495125 h 5577748"/>
              <a:gd name="connsiteX6" fmla="*/ 5568114 w 5568114"/>
              <a:gd name="connsiteY6" fmla="*/ 1692569 h 5577748"/>
              <a:gd name="connsiteX7" fmla="*/ 5568114 w 5568114"/>
              <a:gd name="connsiteY7" fmla="*/ 3665503 h 5577748"/>
              <a:gd name="connsiteX8" fmla="*/ 5466225 w 5568114"/>
              <a:gd name="connsiteY8" fmla="*/ 3819786 h 5577748"/>
              <a:gd name="connsiteX9" fmla="*/ 4579336 w 5568114"/>
              <a:gd name="connsiteY9" fmla="*/ 4635686 h 5577748"/>
              <a:gd name="connsiteX10" fmla="*/ 4384340 w 5568114"/>
              <a:gd name="connsiteY10" fmla="*/ 4791760 h 5577748"/>
              <a:gd name="connsiteX11" fmla="*/ 2782048 w 5568114"/>
              <a:gd name="connsiteY11" fmla="*/ 5577748 h 5577748"/>
              <a:gd name="connsiteX12" fmla="*/ 671354 w 5568114"/>
              <a:gd name="connsiteY12" fmla="*/ 4300148 h 5577748"/>
              <a:gd name="connsiteX13" fmla="*/ 446415 w 5568114"/>
              <a:gd name="connsiteY13" fmla="*/ 3973302 h 5577748"/>
              <a:gd name="connsiteX14" fmla="*/ 0 w 5568114"/>
              <a:gd name="connsiteY14" fmla="*/ 2943554 h 5577748"/>
              <a:gd name="connsiteX15" fmla="*/ 269730 w 5568114"/>
              <a:gd name="connsiteY15" fmla="*/ 1834555 h 5577748"/>
              <a:gd name="connsiteX16" fmla="*/ 1013589 w 5568114"/>
              <a:gd name="connsiteY16" fmla="*/ 881627 h 5577748"/>
              <a:gd name="connsiteX17" fmla="*/ 2089042 w 5568114"/>
              <a:gd name="connsiteY17" fmla="*/ 220777 h 5577748"/>
              <a:gd name="connsiteX18" fmla="*/ 2845684 w 5568114"/>
              <a:gd name="connsiteY18" fmla="*/ 14234 h 55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8114" h="5577748">
                <a:moveTo>
                  <a:pt x="2959946" y="0"/>
                </a:moveTo>
                <a:lnTo>
                  <a:pt x="3614224" y="0"/>
                </a:lnTo>
                <a:lnTo>
                  <a:pt x="3844432" y="36392"/>
                </a:lnTo>
                <a:cubicBezTo>
                  <a:pt x="4017699" y="73748"/>
                  <a:pt x="4182227" y="129639"/>
                  <a:pt x="4336826" y="203778"/>
                </a:cubicBezTo>
                <a:cubicBezTo>
                  <a:pt x="4626600" y="342850"/>
                  <a:pt x="4881111" y="545834"/>
                  <a:pt x="5093304" y="806978"/>
                </a:cubicBezTo>
                <a:cubicBezTo>
                  <a:pt x="5255931" y="1007198"/>
                  <a:pt x="5391154" y="1239036"/>
                  <a:pt x="5496656" y="1495125"/>
                </a:cubicBezTo>
                <a:lnTo>
                  <a:pt x="5568114" y="1692569"/>
                </a:lnTo>
                <a:lnTo>
                  <a:pt x="5568114" y="3665503"/>
                </a:lnTo>
                <a:lnTo>
                  <a:pt x="5466225" y="3819786"/>
                </a:lnTo>
                <a:cubicBezTo>
                  <a:pt x="5249576" y="4101511"/>
                  <a:pt x="4924044" y="4360994"/>
                  <a:pt x="4579336" y="4635686"/>
                </a:cubicBezTo>
                <a:cubicBezTo>
                  <a:pt x="4515738" y="4686305"/>
                  <a:pt x="4450038" y="4738713"/>
                  <a:pt x="4384340" y="4791760"/>
                </a:cubicBezTo>
                <a:cubicBezTo>
                  <a:pt x="3796254" y="5266498"/>
                  <a:pt x="3367038" y="5577748"/>
                  <a:pt x="2782048" y="5577748"/>
                </a:cubicBezTo>
                <a:cubicBezTo>
                  <a:pt x="1890703" y="5577748"/>
                  <a:pt x="1259439" y="5195682"/>
                  <a:pt x="671354" y="4300148"/>
                </a:cubicBezTo>
                <a:cubicBezTo>
                  <a:pt x="594395" y="4182934"/>
                  <a:pt x="519167" y="4076330"/>
                  <a:pt x="446415" y="3973302"/>
                </a:cubicBezTo>
                <a:cubicBezTo>
                  <a:pt x="144886" y="3546115"/>
                  <a:pt x="0" y="3323958"/>
                  <a:pt x="0" y="2943554"/>
                </a:cubicBezTo>
                <a:cubicBezTo>
                  <a:pt x="0" y="2565835"/>
                  <a:pt x="90816" y="2192716"/>
                  <a:pt x="269730" y="1834555"/>
                </a:cubicBezTo>
                <a:cubicBezTo>
                  <a:pt x="444806" y="1484188"/>
                  <a:pt x="695109" y="1163480"/>
                  <a:pt x="1013589" y="881627"/>
                </a:cubicBezTo>
                <a:cubicBezTo>
                  <a:pt x="1326624" y="604505"/>
                  <a:pt x="1698428" y="375956"/>
                  <a:pt x="2089042" y="220777"/>
                </a:cubicBezTo>
                <a:cubicBezTo>
                  <a:pt x="2339747" y="120996"/>
                  <a:pt x="2592918" y="51971"/>
                  <a:pt x="2845684" y="1423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4" descr="A girl looking at the camera&#10;&#10;Description automatically generated">
            <a:extLst>
              <a:ext uri="{FF2B5EF4-FFF2-40B4-BE49-F238E27FC236}">
                <a16:creationId xmlns:a16="http://schemas.microsoft.com/office/drawing/2014/main" id="{3CA03444-D1ED-4F33-9EF0-E51AE0ADDC38}"/>
              </a:ext>
            </a:extLst>
          </p:cNvPr>
          <p:cNvPicPr>
            <a:picLocks noChangeAspect="1"/>
          </p:cNvPicPr>
          <p:nvPr/>
        </p:nvPicPr>
        <p:blipFill rotWithShape="1">
          <a:blip r:embed="rId3"/>
          <a:srcRect l="20384" r="11129" b="-1"/>
          <a:stretch/>
        </p:blipFill>
        <p:spPr>
          <a:xfrm>
            <a:off x="6906633" y="121671"/>
            <a:ext cx="5150794" cy="5001370"/>
          </a:xfrm>
          <a:custGeom>
            <a:avLst/>
            <a:gdLst/>
            <a:ahLst/>
            <a:cxnLst/>
            <a:rect l="l" t="t" r="r" b="b"/>
            <a:pathLst>
              <a:path w="5044104" h="4896924">
                <a:moveTo>
                  <a:pt x="2886613" y="0"/>
                </a:moveTo>
                <a:cubicBezTo>
                  <a:pt x="3218269" y="0"/>
                  <a:pt x="3523512" y="65865"/>
                  <a:pt x="3794011" y="195584"/>
                </a:cubicBezTo>
                <a:cubicBezTo>
                  <a:pt x="4047516" y="317247"/>
                  <a:pt x="4270172" y="494825"/>
                  <a:pt x="4455804" y="723284"/>
                </a:cubicBezTo>
                <a:cubicBezTo>
                  <a:pt x="4835198" y="1190375"/>
                  <a:pt x="5044104" y="1854168"/>
                  <a:pt x="5044104" y="2592438"/>
                </a:cubicBezTo>
                <a:cubicBezTo>
                  <a:pt x="5044104" y="2886985"/>
                  <a:pt x="4963247" y="3123382"/>
                  <a:pt x="4782050" y="3358996"/>
                </a:cubicBezTo>
                <a:cubicBezTo>
                  <a:pt x="4592516" y="3605460"/>
                  <a:pt x="4307730" y="3832465"/>
                  <a:pt x="4006167" y="4072775"/>
                </a:cubicBezTo>
                <a:cubicBezTo>
                  <a:pt x="3950530" y="4117058"/>
                  <a:pt x="3893052" y="4162907"/>
                  <a:pt x="3835576" y="4209314"/>
                </a:cubicBezTo>
                <a:cubicBezTo>
                  <a:pt x="3321099" y="4624632"/>
                  <a:pt x="2945605" y="4896924"/>
                  <a:pt x="2433835" y="4896924"/>
                </a:cubicBezTo>
                <a:cubicBezTo>
                  <a:pt x="1654054" y="4896924"/>
                  <a:pt x="1101803" y="4562680"/>
                  <a:pt x="587325" y="3779234"/>
                </a:cubicBezTo>
                <a:cubicBezTo>
                  <a:pt x="519999" y="3676690"/>
                  <a:pt x="454187" y="3583430"/>
                  <a:pt x="390540" y="3493298"/>
                </a:cubicBezTo>
                <a:cubicBezTo>
                  <a:pt x="126752" y="3119579"/>
                  <a:pt x="0" y="2925228"/>
                  <a:pt x="0" y="2592438"/>
                </a:cubicBezTo>
                <a:cubicBezTo>
                  <a:pt x="0" y="2261996"/>
                  <a:pt x="79450" y="1935577"/>
                  <a:pt x="235969" y="1622244"/>
                </a:cubicBezTo>
                <a:cubicBezTo>
                  <a:pt x="389133" y="1315731"/>
                  <a:pt x="608107" y="1035165"/>
                  <a:pt x="886724" y="788590"/>
                </a:cubicBezTo>
                <a:cubicBezTo>
                  <a:pt x="1160578" y="546153"/>
                  <a:pt x="1485846" y="346211"/>
                  <a:pt x="1827568" y="210454"/>
                </a:cubicBezTo>
                <a:cubicBezTo>
                  <a:pt x="2178491" y="70787"/>
                  <a:pt x="2534934" y="0"/>
                  <a:pt x="2886613" y="0"/>
                </a:cubicBezTo>
                <a:close/>
              </a:path>
            </a:pathLst>
          </a:custGeom>
        </p:spPr>
      </p:pic>
    </p:spTree>
    <p:extLst>
      <p:ext uri="{BB962C8B-B14F-4D97-AF65-F5344CB8AC3E}">
        <p14:creationId xmlns:p14="http://schemas.microsoft.com/office/powerpoint/2010/main" val="1175773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BC0385E9-02B2-4941-889A-EAD43F5BB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36139" y="0"/>
            <a:ext cx="5455860" cy="6858000"/>
          </a:xfrm>
          <a:custGeom>
            <a:avLst/>
            <a:gdLst>
              <a:gd name="connsiteX0" fmla="*/ 3832837 w 5455860"/>
              <a:gd name="connsiteY0" fmla="*/ 0 h 6858000"/>
              <a:gd name="connsiteX1" fmla="*/ 2739604 w 5455860"/>
              <a:gd name="connsiteY1" fmla="*/ 0 h 6858000"/>
              <a:gd name="connsiteX2" fmla="*/ 1959438 w 5455860"/>
              <a:gd name="connsiteY2" fmla="*/ 0 h 6858000"/>
              <a:gd name="connsiteX3" fmla="*/ 1895061 w 5455860"/>
              <a:gd name="connsiteY3" fmla="*/ 0 h 6858000"/>
              <a:gd name="connsiteX4" fmla="*/ 249909 w 5455860"/>
              <a:gd name="connsiteY4" fmla="*/ 0 h 6858000"/>
              <a:gd name="connsiteX5" fmla="*/ 0 w 5455860"/>
              <a:gd name="connsiteY5" fmla="*/ 0 h 6858000"/>
              <a:gd name="connsiteX6" fmla="*/ 0 w 5455860"/>
              <a:gd name="connsiteY6" fmla="*/ 6858000 h 6858000"/>
              <a:gd name="connsiteX7" fmla="*/ 249909 w 5455860"/>
              <a:gd name="connsiteY7" fmla="*/ 6858000 h 6858000"/>
              <a:gd name="connsiteX8" fmla="*/ 1895061 w 5455860"/>
              <a:gd name="connsiteY8" fmla="*/ 6858000 h 6858000"/>
              <a:gd name="connsiteX9" fmla="*/ 1959438 w 5455860"/>
              <a:gd name="connsiteY9" fmla="*/ 6858000 h 6858000"/>
              <a:gd name="connsiteX10" fmla="*/ 2739604 w 5455860"/>
              <a:gd name="connsiteY10" fmla="*/ 6858000 h 6858000"/>
              <a:gd name="connsiteX11" fmla="*/ 2953106 w 5455860"/>
              <a:gd name="connsiteY11" fmla="*/ 6858000 h 6858000"/>
              <a:gd name="connsiteX12" fmla="*/ 3064862 w 5455860"/>
              <a:gd name="connsiteY12" fmla="*/ 6780599 h 6858000"/>
              <a:gd name="connsiteX13" fmla="*/ 3581510 w 5455860"/>
              <a:gd name="connsiteY13" fmla="*/ 6374814 h 6858000"/>
              <a:gd name="connsiteX14" fmla="*/ 5455860 w 5455860"/>
              <a:gd name="connsiteY14" fmla="*/ 3621656 h 6858000"/>
              <a:gd name="connsiteX15" fmla="*/ 3854961 w 5455860"/>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55860" h="6858000">
                <a:moveTo>
                  <a:pt x="3832837" y="0"/>
                </a:moveTo>
                <a:lnTo>
                  <a:pt x="2739604" y="0"/>
                </a:lnTo>
                <a:lnTo>
                  <a:pt x="1959438" y="0"/>
                </a:lnTo>
                <a:lnTo>
                  <a:pt x="1895061" y="0"/>
                </a:lnTo>
                <a:lnTo>
                  <a:pt x="249909" y="0"/>
                </a:lnTo>
                <a:lnTo>
                  <a:pt x="0" y="0"/>
                </a:lnTo>
                <a:lnTo>
                  <a:pt x="0" y="6858000"/>
                </a:lnTo>
                <a:lnTo>
                  <a:pt x="249909" y="6858000"/>
                </a:lnTo>
                <a:lnTo>
                  <a:pt x="1895061" y="6858000"/>
                </a:lnTo>
                <a:lnTo>
                  <a:pt x="1959438" y="6858000"/>
                </a:lnTo>
                <a:lnTo>
                  <a:pt x="2739604" y="6858000"/>
                </a:lnTo>
                <a:lnTo>
                  <a:pt x="2953106" y="6858000"/>
                </a:lnTo>
                <a:lnTo>
                  <a:pt x="3064862" y="6780599"/>
                </a:lnTo>
                <a:cubicBezTo>
                  <a:pt x="3238680" y="6653108"/>
                  <a:pt x="3409307" y="6515397"/>
                  <a:pt x="3581510" y="6374814"/>
                </a:cubicBezTo>
                <a:cubicBezTo>
                  <a:pt x="4527135" y="5602839"/>
                  <a:pt x="5455860" y="4969131"/>
                  <a:pt x="5455860" y="3621656"/>
                </a:cubicBezTo>
                <a:cubicBezTo>
                  <a:pt x="5455860" y="2093192"/>
                  <a:pt x="4882124" y="754641"/>
                  <a:pt x="3854961"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586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69160"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316AA193-ADCE-4FF6-A89B-AC1D2DC53B0C}"/>
              </a:ext>
            </a:extLst>
          </p:cNvPr>
          <p:cNvSpPr>
            <a:spLocks noGrp="1"/>
          </p:cNvSpPr>
          <p:nvPr>
            <p:ph type="title"/>
          </p:nvPr>
        </p:nvSpPr>
        <p:spPr>
          <a:xfrm>
            <a:off x="7655651" y="596560"/>
            <a:ext cx="4148511" cy="1578229"/>
          </a:xfrm>
        </p:spPr>
        <p:txBody>
          <a:bodyPr anchor="b">
            <a:normAutofit fontScale="90000"/>
          </a:bodyPr>
          <a:lstStyle/>
          <a:p>
            <a:r>
              <a:rPr lang="en-US" dirty="0">
                <a:ea typeface="Meiryo"/>
              </a:rPr>
              <a:t>#2 Always speak respectfully</a:t>
            </a:r>
            <a:endParaRPr lang="en-US" dirty="0"/>
          </a:p>
        </p:txBody>
      </p:sp>
      <p:pic>
        <p:nvPicPr>
          <p:cNvPr id="4" name="Picture 4" descr="A sign attached to a can&#10;&#10;Description automatically generated">
            <a:extLst>
              <a:ext uri="{FF2B5EF4-FFF2-40B4-BE49-F238E27FC236}">
                <a16:creationId xmlns:a16="http://schemas.microsoft.com/office/drawing/2014/main" id="{1C630A39-5362-47B0-B6DE-DA96110E1458}"/>
              </a:ext>
            </a:extLst>
          </p:cNvPr>
          <p:cNvPicPr>
            <a:picLocks noChangeAspect="1"/>
          </p:cNvPicPr>
          <p:nvPr/>
        </p:nvPicPr>
        <p:blipFill>
          <a:blip r:embed="rId3"/>
          <a:stretch>
            <a:fillRect/>
          </a:stretch>
        </p:blipFill>
        <p:spPr>
          <a:xfrm>
            <a:off x="965199" y="1633249"/>
            <a:ext cx="4788670" cy="3591502"/>
          </a:xfrm>
          <a:prstGeom prst="rect">
            <a:avLst/>
          </a:prstGeom>
        </p:spPr>
      </p:pic>
      <p:sp>
        <p:nvSpPr>
          <p:cNvPr id="3" name="Content Placeholder 2">
            <a:extLst>
              <a:ext uri="{FF2B5EF4-FFF2-40B4-BE49-F238E27FC236}">
                <a16:creationId xmlns:a16="http://schemas.microsoft.com/office/drawing/2014/main" id="{D9506DC3-566E-4D9A-B2C4-DC17A933EC23}"/>
              </a:ext>
            </a:extLst>
          </p:cNvPr>
          <p:cNvSpPr>
            <a:spLocks noGrp="1"/>
          </p:cNvSpPr>
          <p:nvPr>
            <p:ph idx="1"/>
          </p:nvPr>
        </p:nvSpPr>
        <p:spPr>
          <a:xfrm>
            <a:off x="7556243" y="2131002"/>
            <a:ext cx="4453185" cy="2385392"/>
          </a:xfrm>
        </p:spPr>
        <p:txBody>
          <a:bodyPr vert="horz" lIns="109728" tIns="109728" rIns="109728" bIns="91440" rtlCol="0" anchor="t">
            <a:noAutofit/>
          </a:bodyPr>
          <a:lstStyle/>
          <a:p>
            <a:pPr>
              <a:lnSpc>
                <a:spcPct val="130000"/>
              </a:lnSpc>
            </a:pPr>
            <a:r>
              <a:rPr lang="en-US" dirty="0">
                <a:ea typeface="Meiryo"/>
              </a:rPr>
              <a:t>Using respectful language and behavior is non-negotiable!</a:t>
            </a:r>
          </a:p>
          <a:p>
            <a:pPr>
              <a:lnSpc>
                <a:spcPct val="130000"/>
              </a:lnSpc>
            </a:pPr>
            <a:r>
              <a:rPr lang="en-US" dirty="0">
                <a:ea typeface="Meiryo"/>
              </a:rPr>
              <a:t>do not:</a:t>
            </a:r>
          </a:p>
          <a:p>
            <a:pPr marL="285750" indent="-285750">
              <a:lnSpc>
                <a:spcPct val="130000"/>
              </a:lnSpc>
              <a:buFont typeface="Arial" panose="020B0503020204020204" pitchFamily="34" charset="0"/>
              <a:buChar char="•"/>
            </a:pPr>
            <a:r>
              <a:rPr lang="en-US" dirty="0">
                <a:ea typeface="Meiryo"/>
              </a:rPr>
              <a:t>Yell</a:t>
            </a:r>
          </a:p>
          <a:p>
            <a:pPr marL="285750" indent="-285750">
              <a:lnSpc>
                <a:spcPct val="130000"/>
              </a:lnSpc>
              <a:buFont typeface="Arial" panose="020B0503020204020204" pitchFamily="34" charset="0"/>
              <a:buChar char="•"/>
            </a:pPr>
            <a:r>
              <a:rPr lang="en-US" dirty="0">
                <a:ea typeface="Meiryo"/>
              </a:rPr>
              <a:t>Use sarcasm</a:t>
            </a:r>
          </a:p>
          <a:p>
            <a:pPr marL="285750" indent="-285750">
              <a:lnSpc>
                <a:spcPct val="130000"/>
              </a:lnSpc>
              <a:buFont typeface="Arial" panose="020B0503020204020204" pitchFamily="34" charset="0"/>
              <a:buChar char="•"/>
            </a:pPr>
            <a:r>
              <a:rPr lang="en-US" dirty="0">
                <a:ea typeface="Meiryo"/>
              </a:rPr>
              <a:t>Make derogatory comments</a:t>
            </a:r>
          </a:p>
          <a:p>
            <a:pPr marL="285750" indent="-285750">
              <a:lnSpc>
                <a:spcPct val="130000"/>
              </a:lnSpc>
              <a:buFont typeface="Arial" panose="020B0503020204020204" pitchFamily="34" charset="0"/>
              <a:buChar char="•"/>
            </a:pPr>
            <a:r>
              <a:rPr lang="en-US" dirty="0">
                <a:ea typeface="Meiryo"/>
              </a:rPr>
              <a:t>Be violent </a:t>
            </a:r>
          </a:p>
          <a:p>
            <a:pPr marL="285750" indent="-285750">
              <a:lnSpc>
                <a:spcPct val="130000"/>
              </a:lnSpc>
              <a:buFont typeface="Arial" panose="020B0503020204020204" pitchFamily="34" charset="0"/>
              <a:buChar char="•"/>
            </a:pPr>
            <a:endParaRPr lang="en-US" dirty="0">
              <a:ea typeface="Meiryo"/>
            </a:endParaRPr>
          </a:p>
        </p:txBody>
      </p:sp>
    </p:spTree>
    <p:extLst>
      <p:ext uri="{BB962C8B-B14F-4D97-AF65-F5344CB8AC3E}">
        <p14:creationId xmlns:p14="http://schemas.microsoft.com/office/powerpoint/2010/main" val="340657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5BA01195-331C-417B-9E37-69B8342BFD95}"/>
              </a:ext>
            </a:extLst>
          </p:cNvPr>
          <p:cNvSpPr>
            <a:spLocks noGrp="1"/>
          </p:cNvSpPr>
          <p:nvPr>
            <p:ph type="title"/>
          </p:nvPr>
        </p:nvSpPr>
        <p:spPr>
          <a:xfrm>
            <a:off x="6162259" y="893763"/>
            <a:ext cx="4691478" cy="1587444"/>
          </a:xfrm>
        </p:spPr>
        <p:txBody>
          <a:bodyPr anchor="b">
            <a:normAutofit/>
          </a:bodyPr>
          <a:lstStyle/>
          <a:p>
            <a:r>
              <a:rPr lang="en-US">
                <a:ea typeface="Meiryo"/>
              </a:rPr>
              <a:t>#3 Use "I" Statements</a:t>
            </a:r>
            <a:endParaRPr lang="en-US"/>
          </a:p>
        </p:txBody>
      </p:sp>
      <p:sp>
        <p:nvSpPr>
          <p:cNvPr id="11" name="Freeform: Shape 10">
            <a:extLst>
              <a:ext uri="{FF2B5EF4-FFF2-40B4-BE49-F238E27FC236}">
                <a16:creationId xmlns:a16="http://schemas.microsoft.com/office/drawing/2014/main" id="{9F87E4D0-D347-4DA8-81D7-104733308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93" y="1074738"/>
            <a:ext cx="4906732"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9DC9CEF6-58E1-4D78-BBBE-76F779AD9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898498"/>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47AF1248-67F7-4FEF-8D1D-FE33661A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266" y="993913"/>
            <a:ext cx="5101442" cy="485195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4" descr="A close up of a logo&#10;&#10;Description automatically generated">
            <a:extLst>
              <a:ext uri="{FF2B5EF4-FFF2-40B4-BE49-F238E27FC236}">
                <a16:creationId xmlns:a16="http://schemas.microsoft.com/office/drawing/2014/main" id="{AC2FC20F-5AA0-4BF4-B6C7-15932A72AE96}"/>
              </a:ext>
            </a:extLst>
          </p:cNvPr>
          <p:cNvPicPr>
            <a:picLocks noChangeAspect="1"/>
          </p:cNvPicPr>
          <p:nvPr/>
        </p:nvPicPr>
        <p:blipFill>
          <a:blip r:embed="rId3"/>
          <a:stretch>
            <a:fillRect/>
          </a:stretch>
        </p:blipFill>
        <p:spPr>
          <a:xfrm>
            <a:off x="1808629" y="1932465"/>
            <a:ext cx="2883754" cy="2883754"/>
          </a:xfrm>
          <a:prstGeom prst="rect">
            <a:avLst/>
          </a:prstGeom>
        </p:spPr>
      </p:pic>
      <p:sp>
        <p:nvSpPr>
          <p:cNvPr id="3" name="Content Placeholder 2">
            <a:extLst>
              <a:ext uri="{FF2B5EF4-FFF2-40B4-BE49-F238E27FC236}">
                <a16:creationId xmlns:a16="http://schemas.microsoft.com/office/drawing/2014/main" id="{7E72A17B-7010-4669-81AC-ADDF71EDE298}"/>
              </a:ext>
            </a:extLst>
          </p:cNvPr>
          <p:cNvSpPr>
            <a:spLocks noGrp="1"/>
          </p:cNvSpPr>
          <p:nvPr>
            <p:ph idx="1"/>
          </p:nvPr>
        </p:nvSpPr>
        <p:spPr>
          <a:xfrm>
            <a:off x="6162260" y="2721030"/>
            <a:ext cx="4691478" cy="3243207"/>
          </a:xfrm>
        </p:spPr>
        <p:txBody>
          <a:bodyPr vert="horz" lIns="109728" tIns="109728" rIns="109728" bIns="91440" rtlCol="0">
            <a:normAutofit/>
          </a:bodyPr>
          <a:lstStyle/>
          <a:p>
            <a:r>
              <a:rPr lang="en-US">
                <a:ea typeface="Meiryo"/>
              </a:rPr>
              <a:t>Using "I" Statements is a great way to communicate </a:t>
            </a:r>
          </a:p>
          <a:p>
            <a:pPr marL="285750" indent="-285750">
              <a:buFont typeface="Arial" panose="020B0503020204020204" pitchFamily="34" charset="0"/>
              <a:buChar char="•"/>
            </a:pPr>
            <a:r>
              <a:rPr lang="en-US">
                <a:ea typeface="Meiryo"/>
              </a:rPr>
              <a:t>How you feel</a:t>
            </a:r>
          </a:p>
          <a:p>
            <a:pPr marL="285750" indent="-285750">
              <a:buFont typeface="Arial" panose="020B0503020204020204" pitchFamily="34" charset="0"/>
              <a:buChar char="•"/>
            </a:pPr>
            <a:r>
              <a:rPr lang="en-US">
                <a:ea typeface="Meiryo"/>
              </a:rPr>
              <a:t>What you think </a:t>
            </a:r>
            <a:endParaRPr lang="en-US" dirty="0">
              <a:ea typeface="Meiryo"/>
            </a:endParaRPr>
          </a:p>
          <a:p>
            <a:pPr marL="285750" indent="-285750">
              <a:buFont typeface="Arial" panose="020B0503020204020204" pitchFamily="34" charset="0"/>
              <a:buChar char="•"/>
            </a:pPr>
            <a:r>
              <a:rPr lang="en-US">
                <a:ea typeface="Meiryo"/>
              </a:rPr>
              <a:t>What you want/need</a:t>
            </a:r>
            <a:endParaRPr lang="en-US" dirty="0">
              <a:ea typeface="Meiryo"/>
            </a:endParaRPr>
          </a:p>
        </p:txBody>
      </p:sp>
    </p:spTree>
    <p:extLst>
      <p:ext uri="{BB962C8B-B14F-4D97-AF65-F5344CB8AC3E}">
        <p14:creationId xmlns:p14="http://schemas.microsoft.com/office/powerpoint/2010/main" val="30203536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34610310-8B2E-4922-8C72-0C31E97F1698}"/>
              </a:ext>
            </a:extLst>
          </p:cNvPr>
          <p:cNvSpPr>
            <a:spLocks noGrp="1"/>
          </p:cNvSpPr>
          <p:nvPr>
            <p:ph type="title"/>
          </p:nvPr>
        </p:nvSpPr>
        <p:spPr>
          <a:xfrm>
            <a:off x="992518" y="442913"/>
            <a:ext cx="5271804" cy="1639888"/>
          </a:xfrm>
        </p:spPr>
        <p:txBody>
          <a:bodyPr anchor="b">
            <a:normAutofit/>
          </a:bodyPr>
          <a:lstStyle/>
          <a:p>
            <a:r>
              <a:rPr lang="en-US">
                <a:ea typeface="Meiryo"/>
              </a:rPr>
              <a:t>#4 Listen to the Other Point of View</a:t>
            </a:r>
            <a:endParaRPr lang="en-US"/>
          </a:p>
        </p:txBody>
      </p:sp>
      <p:sp>
        <p:nvSpPr>
          <p:cNvPr id="3" name="Content Placeholder 2">
            <a:extLst>
              <a:ext uri="{FF2B5EF4-FFF2-40B4-BE49-F238E27FC236}">
                <a16:creationId xmlns:a16="http://schemas.microsoft.com/office/drawing/2014/main" id="{A73AE1E1-47D3-45BD-A806-D1D7D48E7567}"/>
              </a:ext>
            </a:extLst>
          </p:cNvPr>
          <p:cNvSpPr>
            <a:spLocks noGrp="1"/>
          </p:cNvSpPr>
          <p:nvPr>
            <p:ph idx="1"/>
          </p:nvPr>
        </p:nvSpPr>
        <p:spPr>
          <a:xfrm>
            <a:off x="444843" y="2312988"/>
            <a:ext cx="5819480" cy="3651250"/>
          </a:xfrm>
        </p:spPr>
        <p:txBody>
          <a:bodyPr vert="horz" lIns="109728" tIns="109728" rIns="109728" bIns="91440" rtlCol="0">
            <a:normAutofit lnSpcReduction="10000"/>
          </a:bodyPr>
          <a:lstStyle/>
          <a:p>
            <a:pPr marL="342900" indent="-342900">
              <a:lnSpc>
                <a:spcPct val="130000"/>
              </a:lnSpc>
              <a:buFont typeface="Arial" panose="020B0604020202020204" pitchFamily="34" charset="0"/>
              <a:buChar char="•"/>
            </a:pPr>
            <a:r>
              <a:rPr lang="en-US" sz="2000" dirty="0">
                <a:ea typeface="Meiryo"/>
              </a:rPr>
              <a:t>Listening shows you respect the other person. </a:t>
            </a:r>
          </a:p>
          <a:p>
            <a:pPr marL="342900" indent="-342900">
              <a:lnSpc>
                <a:spcPct val="130000"/>
              </a:lnSpc>
              <a:buFont typeface="Arial" panose="020B0604020202020204" pitchFamily="34" charset="0"/>
              <a:buChar char="•"/>
            </a:pPr>
            <a:r>
              <a:rPr lang="en-US" sz="2000" dirty="0">
                <a:ea typeface="Meiryo"/>
              </a:rPr>
              <a:t>Focus on what is being said. </a:t>
            </a:r>
          </a:p>
          <a:p>
            <a:pPr marL="342900" indent="-342900">
              <a:lnSpc>
                <a:spcPct val="130000"/>
              </a:lnSpc>
              <a:buFont typeface="Arial" panose="020B0604020202020204" pitchFamily="34" charset="0"/>
              <a:buChar char="•"/>
            </a:pPr>
            <a:r>
              <a:rPr lang="en-US" sz="2000" dirty="0">
                <a:ea typeface="Meiryo"/>
              </a:rPr>
              <a:t>Verify that you understood them by repeating the key points, </a:t>
            </a:r>
            <a:r>
              <a:rPr lang="en-US" sz="2000" i="1" dirty="0">
                <a:ea typeface="Meiryo"/>
              </a:rPr>
              <a:t>Am I understanding you correctly…?</a:t>
            </a:r>
          </a:p>
          <a:p>
            <a:pPr marL="342900" indent="-342900">
              <a:lnSpc>
                <a:spcPct val="130000"/>
              </a:lnSpc>
              <a:buFont typeface="Arial" panose="020B0604020202020204" pitchFamily="34" charset="0"/>
              <a:buChar char="•"/>
            </a:pPr>
            <a:r>
              <a:rPr lang="en-US" sz="2000" i="1" dirty="0">
                <a:ea typeface="Meiryo"/>
              </a:rPr>
              <a:t> </a:t>
            </a:r>
            <a:r>
              <a:rPr lang="en-US" sz="2000" dirty="0">
                <a:ea typeface="Meiryo"/>
              </a:rPr>
              <a:t>Calmly present your case and why you disagree. </a:t>
            </a:r>
          </a:p>
        </p:txBody>
      </p:sp>
      <p:sp>
        <p:nvSpPr>
          <p:cNvPr id="11" name="Freeform: Shape 10">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77485"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55C54A75-E44A-4147-B9D0-FF46CFD31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49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4" descr="A person brushing her hair&#10;&#10;Description automatically generated">
            <a:extLst>
              <a:ext uri="{FF2B5EF4-FFF2-40B4-BE49-F238E27FC236}">
                <a16:creationId xmlns:a16="http://schemas.microsoft.com/office/drawing/2014/main" id="{101B7CC1-4150-445E-B202-F1F156AD2491}"/>
              </a:ext>
            </a:extLst>
          </p:cNvPr>
          <p:cNvPicPr>
            <a:picLocks noChangeAspect="1"/>
          </p:cNvPicPr>
          <p:nvPr/>
        </p:nvPicPr>
        <p:blipFill rotWithShape="1">
          <a:blip r:embed="rId3"/>
          <a:srcRect l="31699" r="13750"/>
          <a:stretch/>
        </p:blipFill>
        <p:spPr>
          <a:xfrm>
            <a:off x="7203882" y="10"/>
            <a:ext cx="4988118"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187868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6D1E748-67E7-44F5-BE2E-EA8016054DFB}"/>
              </a:ext>
            </a:extLst>
          </p:cNvPr>
          <p:cNvSpPr>
            <a:spLocks noGrp="1"/>
          </p:cNvSpPr>
          <p:nvPr>
            <p:ph type="title"/>
          </p:nvPr>
        </p:nvSpPr>
        <p:spPr>
          <a:xfrm>
            <a:off x="6162259" y="893763"/>
            <a:ext cx="4527965" cy="1587444"/>
          </a:xfrm>
        </p:spPr>
        <p:txBody>
          <a:bodyPr anchor="b">
            <a:normAutofit/>
          </a:bodyPr>
          <a:lstStyle/>
          <a:p>
            <a:r>
              <a:rPr lang="en-US">
                <a:ea typeface="Meiryo"/>
              </a:rPr>
              <a:t>#5 Stay Calm</a:t>
            </a:r>
            <a:endParaRPr lang="en-US"/>
          </a:p>
        </p:txBody>
      </p:sp>
      <p:sp>
        <p:nvSpPr>
          <p:cNvPr id="11" name="Freeform: Shape 10">
            <a:extLst>
              <a:ext uri="{FF2B5EF4-FFF2-40B4-BE49-F238E27FC236}">
                <a16:creationId xmlns:a16="http://schemas.microsoft.com/office/drawing/2014/main" id="{9F87E4D0-D347-4DA8-81D7-104733308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93" y="1074738"/>
            <a:ext cx="4906732"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9DC9CEF6-58E1-4D78-BBBE-76F779AD9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898498"/>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47AF1248-67F7-4FEF-8D1D-FE33661A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266" y="993913"/>
            <a:ext cx="5101442" cy="485195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4" descr="A person sitting on a bed&#10;&#10;Description automatically generated">
            <a:extLst>
              <a:ext uri="{FF2B5EF4-FFF2-40B4-BE49-F238E27FC236}">
                <a16:creationId xmlns:a16="http://schemas.microsoft.com/office/drawing/2014/main" id="{593CDFAB-DF19-4E64-97E1-002CAC66707A}"/>
              </a:ext>
            </a:extLst>
          </p:cNvPr>
          <p:cNvPicPr>
            <a:picLocks noChangeAspect="1"/>
          </p:cNvPicPr>
          <p:nvPr/>
        </p:nvPicPr>
        <p:blipFill rotWithShape="1">
          <a:blip r:embed="rId3"/>
          <a:srcRect l="20023" r="22021" b="-1"/>
          <a:stretch/>
        </p:blipFill>
        <p:spPr>
          <a:xfrm>
            <a:off x="1033670" y="1288109"/>
            <a:ext cx="4349282" cy="4221274"/>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p:spPr>
      </p:pic>
      <p:sp>
        <p:nvSpPr>
          <p:cNvPr id="3" name="Content Placeholder 2">
            <a:extLst>
              <a:ext uri="{FF2B5EF4-FFF2-40B4-BE49-F238E27FC236}">
                <a16:creationId xmlns:a16="http://schemas.microsoft.com/office/drawing/2014/main" id="{439C5527-A875-4CC4-857A-3D7714E01EE1}"/>
              </a:ext>
            </a:extLst>
          </p:cNvPr>
          <p:cNvSpPr>
            <a:spLocks noGrp="1"/>
          </p:cNvSpPr>
          <p:nvPr>
            <p:ph idx="1"/>
          </p:nvPr>
        </p:nvSpPr>
        <p:spPr>
          <a:xfrm>
            <a:off x="6162260" y="2721030"/>
            <a:ext cx="4691478" cy="3243207"/>
          </a:xfrm>
        </p:spPr>
        <p:txBody>
          <a:bodyPr vert="horz" lIns="109728" tIns="109728" rIns="109728" bIns="91440" rtlCol="0">
            <a:normAutofit/>
          </a:bodyPr>
          <a:lstStyle/>
          <a:p>
            <a:r>
              <a:rPr lang="en-US">
                <a:ea typeface="Meiryo"/>
              </a:rPr>
              <a:t>The most important thing you can do to keep the conversation on track. </a:t>
            </a:r>
          </a:p>
          <a:p>
            <a:endParaRPr lang="en-US" dirty="0">
              <a:ea typeface="Meiryo"/>
            </a:endParaRPr>
          </a:p>
          <a:p>
            <a:r>
              <a:rPr lang="en-US">
                <a:ea typeface="Meiryo"/>
              </a:rPr>
              <a:t>You may need to be the mature one who manages the conversation. </a:t>
            </a:r>
            <a:endParaRPr lang="en-US" dirty="0">
              <a:ea typeface="Meiryo"/>
            </a:endParaRPr>
          </a:p>
        </p:txBody>
      </p:sp>
    </p:spTree>
    <p:extLst>
      <p:ext uri="{BB962C8B-B14F-4D97-AF65-F5344CB8AC3E}">
        <p14:creationId xmlns:p14="http://schemas.microsoft.com/office/powerpoint/2010/main" val="3032706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8AAB95B-A5BC-48CE-8D60-66B6DC37EA1F}"/>
              </a:ext>
            </a:extLst>
          </p:cNvPr>
          <p:cNvSpPr>
            <a:spLocks noGrp="1"/>
          </p:cNvSpPr>
          <p:nvPr>
            <p:ph type="title"/>
          </p:nvPr>
        </p:nvSpPr>
        <p:spPr>
          <a:xfrm>
            <a:off x="1188340" y="1105232"/>
            <a:ext cx="3013545" cy="4277802"/>
          </a:xfrm>
        </p:spPr>
        <p:txBody>
          <a:bodyPr anchor="ctr">
            <a:normAutofit/>
          </a:bodyPr>
          <a:lstStyle/>
          <a:p>
            <a:r>
              <a:rPr lang="en-US">
                <a:ea typeface="Meiryo"/>
              </a:rPr>
              <a:t>Reflection</a:t>
            </a:r>
            <a:endParaRPr lang="en-US"/>
          </a:p>
        </p:txBody>
      </p:sp>
      <p:grpSp>
        <p:nvGrpSpPr>
          <p:cNvPr id="10" name="Group 9">
            <a:extLst>
              <a:ext uri="{FF2B5EF4-FFF2-40B4-BE49-F238E27FC236}">
                <a16:creationId xmlns:a16="http://schemas.microsoft.com/office/drawing/2014/main" id="{D4D684F8-91BF-481C-A965-722756A383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08533" y="0"/>
            <a:ext cx="7883467" cy="6858000"/>
            <a:chOff x="0" y="0"/>
            <a:chExt cx="7883467" cy="6858000"/>
          </a:xfrm>
        </p:grpSpPr>
        <p:sp>
          <p:nvSpPr>
            <p:cNvPr id="11" name="Freeform: Shape 10">
              <a:extLst>
                <a:ext uri="{FF2B5EF4-FFF2-40B4-BE49-F238E27FC236}">
                  <a16:creationId xmlns:a16="http://schemas.microsoft.com/office/drawing/2014/main" id="{05DF7B3C-29EF-4ADC-BFDC-C3A038AC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20289037-6999-491E-AA63-CC1C3CBBF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497CF6DF-9FF9-4D10-B338-0BEFC0AA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3" name="Content Placeholder 2">
            <a:extLst>
              <a:ext uri="{FF2B5EF4-FFF2-40B4-BE49-F238E27FC236}">
                <a16:creationId xmlns:a16="http://schemas.microsoft.com/office/drawing/2014/main" id="{2B39EC7E-DECE-4239-A8F8-748DA52041E8}"/>
              </a:ext>
            </a:extLst>
          </p:cNvPr>
          <p:cNvSpPr>
            <a:spLocks noGrp="1"/>
          </p:cNvSpPr>
          <p:nvPr>
            <p:ph idx="1"/>
          </p:nvPr>
        </p:nvSpPr>
        <p:spPr>
          <a:xfrm>
            <a:off x="6096000" y="1105232"/>
            <a:ext cx="5176298" cy="4277802"/>
          </a:xfrm>
        </p:spPr>
        <p:txBody>
          <a:bodyPr vert="horz" lIns="109728" tIns="109728" rIns="109728" bIns="91440" rtlCol="0" anchor="ctr">
            <a:normAutofit/>
          </a:bodyPr>
          <a:lstStyle/>
          <a:p>
            <a:r>
              <a:rPr lang="en-US">
                <a:ea typeface="Meiryo"/>
              </a:rPr>
              <a:t>Which of the 5 steps listed are the hardest </a:t>
            </a:r>
            <a:r>
              <a:rPr lang="en-US" b="1">
                <a:ea typeface="Meiryo"/>
              </a:rPr>
              <a:t>for you</a:t>
            </a:r>
            <a:r>
              <a:rPr lang="en-US">
                <a:ea typeface="Meiryo"/>
              </a:rPr>
              <a:t>?</a:t>
            </a:r>
          </a:p>
          <a:p>
            <a:endParaRPr lang="en-US" dirty="0">
              <a:ea typeface="Meiryo"/>
            </a:endParaRPr>
          </a:p>
          <a:p>
            <a:r>
              <a:rPr lang="en-US">
                <a:ea typeface="Meiryo"/>
              </a:rPr>
              <a:t>How can you find ways to work on getting better at disagreeing? </a:t>
            </a:r>
            <a:endParaRPr lang="en-US" dirty="0">
              <a:ea typeface="Meiryo"/>
            </a:endParaRPr>
          </a:p>
          <a:p>
            <a:endParaRPr lang="en-US" dirty="0">
              <a:ea typeface="Meiryo"/>
            </a:endParaRPr>
          </a:p>
          <a:p>
            <a:endParaRPr lang="en-US" dirty="0">
              <a:ea typeface="Meiryo"/>
            </a:endParaRPr>
          </a:p>
        </p:txBody>
      </p:sp>
    </p:spTree>
    <p:extLst>
      <p:ext uri="{BB962C8B-B14F-4D97-AF65-F5344CB8AC3E}">
        <p14:creationId xmlns:p14="http://schemas.microsoft.com/office/powerpoint/2010/main" val="962777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4" descr="A close up of a logo&#10;&#10;Description automatically generated">
            <a:extLst>
              <a:ext uri="{FF2B5EF4-FFF2-40B4-BE49-F238E27FC236}">
                <a16:creationId xmlns:a16="http://schemas.microsoft.com/office/drawing/2014/main" id="{0C7E6743-685A-41B2-9CA7-8A6346752E15}"/>
              </a:ext>
            </a:extLst>
          </p:cNvPr>
          <p:cNvPicPr>
            <a:picLocks noChangeAspect="1"/>
          </p:cNvPicPr>
          <p:nvPr/>
        </p:nvPicPr>
        <p:blipFill rotWithShape="1">
          <a:blip r:embed="rId3"/>
          <a:srcRect t="14119" r="-1" b="2526"/>
          <a:stretch/>
        </p:blipFill>
        <p:spPr>
          <a:xfrm>
            <a:off x="1524" y="10"/>
            <a:ext cx="12188952" cy="6857990"/>
          </a:xfrm>
          <a:prstGeom prst="rect">
            <a:avLst/>
          </a:prstGeom>
        </p:spPr>
      </p:pic>
      <p:sp>
        <p:nvSpPr>
          <p:cNvPr id="26" name="Freeform: Shape 10">
            <a:extLst>
              <a:ext uri="{FF2B5EF4-FFF2-40B4-BE49-F238E27FC236}">
                <a16:creationId xmlns:a16="http://schemas.microsoft.com/office/drawing/2014/main" id="{55A741C2-AB82-4BF5-9324-5D0B56A3D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AFB291C-1B0E-4702-AEC1-4BBD901694C5}"/>
              </a:ext>
            </a:extLst>
          </p:cNvPr>
          <p:cNvSpPr>
            <a:spLocks noGrp="1"/>
          </p:cNvSpPr>
          <p:nvPr>
            <p:ph type="title"/>
          </p:nvPr>
        </p:nvSpPr>
        <p:spPr>
          <a:xfrm>
            <a:off x="1920875" y="442913"/>
            <a:ext cx="8391967" cy="1344612"/>
          </a:xfrm>
        </p:spPr>
        <p:txBody>
          <a:bodyPr anchor="b">
            <a:normAutofit/>
          </a:bodyPr>
          <a:lstStyle/>
          <a:p>
            <a:r>
              <a:rPr lang="en-US">
                <a:ea typeface="Meiryo"/>
              </a:rPr>
              <a:t>Check Out</a:t>
            </a:r>
            <a:endParaRPr lang="en-US"/>
          </a:p>
        </p:txBody>
      </p:sp>
      <p:sp>
        <p:nvSpPr>
          <p:cNvPr id="28" name="Freeform: Shape 12">
            <a:extLst>
              <a:ext uri="{FF2B5EF4-FFF2-40B4-BE49-F238E27FC236}">
                <a16:creationId xmlns:a16="http://schemas.microsoft.com/office/drawing/2014/main" id="{DCD46807-BF17-4E5D-90A8-A062604C0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0" name="Freeform: Shape 14">
            <a:extLst>
              <a:ext uri="{FF2B5EF4-FFF2-40B4-BE49-F238E27FC236}">
                <a16:creationId xmlns:a16="http://schemas.microsoft.com/office/drawing/2014/main" id="{823926DB-76C8-474A-B5FB-F43C59E33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FADF2B28-F818-4C19-B2C4-E9D2E003CCAE}"/>
              </a:ext>
            </a:extLst>
          </p:cNvPr>
          <p:cNvSpPr>
            <a:spLocks noGrp="1"/>
          </p:cNvSpPr>
          <p:nvPr>
            <p:ph idx="1"/>
          </p:nvPr>
        </p:nvSpPr>
        <p:spPr>
          <a:xfrm>
            <a:off x="1920875" y="2107096"/>
            <a:ext cx="8391967" cy="2846567"/>
          </a:xfrm>
        </p:spPr>
        <p:txBody>
          <a:bodyPr vert="horz" lIns="109728" tIns="109728" rIns="109728" bIns="91440" rtlCol="0">
            <a:normAutofit/>
          </a:bodyPr>
          <a:lstStyle/>
          <a:p>
            <a:r>
              <a:rPr lang="en-US">
                <a:ea typeface="Meiryo"/>
              </a:rPr>
              <a:t>Name one thing you're going to do today to help yourself feel good. </a:t>
            </a:r>
            <a:endParaRPr lang="en-US"/>
          </a:p>
        </p:txBody>
      </p:sp>
    </p:spTree>
    <p:extLst>
      <p:ext uri="{BB962C8B-B14F-4D97-AF65-F5344CB8AC3E}">
        <p14:creationId xmlns:p14="http://schemas.microsoft.com/office/powerpoint/2010/main" val="3728966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 name="Freeform: Shape 39">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41">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4" name="Freeform: Shape 43">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6" name="Freeform: Shape 45">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8" name="Freeform: Shape 47">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Freeform: Shape 49">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4" name="Freeform: Shape 53">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56" name="Rectangle 55">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8" name="Freeform: Shape 57">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158" y="1068946"/>
            <a:ext cx="4960104" cy="47355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Freeform: Shape 59">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Freeform: Shape 61">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583" y="1197735"/>
            <a:ext cx="4641209" cy="447461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479BB7F-EFB5-4514-A763-594D634A9AD0}"/>
              </a:ext>
            </a:extLst>
          </p:cNvPr>
          <p:cNvSpPr>
            <a:spLocks noGrp="1"/>
          </p:cNvSpPr>
          <p:nvPr>
            <p:ph type="title"/>
          </p:nvPr>
        </p:nvSpPr>
        <p:spPr>
          <a:xfrm>
            <a:off x="1309773" y="2113160"/>
            <a:ext cx="4468936" cy="2631680"/>
          </a:xfrm>
        </p:spPr>
        <p:txBody>
          <a:bodyPr vert="horz" lIns="109728" tIns="109728" rIns="109728" bIns="91440" rtlCol="0" anchor="b">
            <a:normAutofit/>
          </a:bodyPr>
          <a:lstStyle/>
          <a:p>
            <a:pPr algn="ctr">
              <a:lnSpc>
                <a:spcPct val="110000"/>
              </a:lnSpc>
            </a:pPr>
            <a:r>
              <a:rPr lang="en-US" sz="3600" dirty="0"/>
              <a:t>Human Relations, Diversity &amp; Equity</a:t>
            </a:r>
          </a:p>
        </p:txBody>
      </p:sp>
      <p:pic>
        <p:nvPicPr>
          <p:cNvPr id="4" name="Picture 3">
            <a:extLst>
              <a:ext uri="{FF2B5EF4-FFF2-40B4-BE49-F238E27FC236}">
                <a16:creationId xmlns:a16="http://schemas.microsoft.com/office/drawing/2014/main" id="{CF18C859-55BA-A5F0-44B4-25F2245C24D0}"/>
              </a:ext>
            </a:extLst>
          </p:cNvPr>
          <p:cNvPicPr>
            <a:picLocks noChangeAspect="1"/>
          </p:cNvPicPr>
          <p:nvPr/>
        </p:nvPicPr>
        <p:blipFill>
          <a:blip r:embed="rId2"/>
          <a:stretch>
            <a:fillRect/>
          </a:stretch>
        </p:blipFill>
        <p:spPr>
          <a:xfrm>
            <a:off x="6263425" y="262727"/>
            <a:ext cx="5730954" cy="6332546"/>
          </a:xfrm>
          <a:prstGeom prst="rect">
            <a:avLst/>
          </a:prstGeom>
        </p:spPr>
      </p:pic>
    </p:spTree>
    <p:extLst>
      <p:ext uri="{BB962C8B-B14F-4D97-AF65-F5344CB8AC3E}">
        <p14:creationId xmlns:p14="http://schemas.microsoft.com/office/powerpoint/2010/main" val="4080975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3" name="Rectangle 1032">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035" name="Rectangle 1034">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037" name="Rectangle 1036">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39" name="Group 103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040" name="Straight Connector 1039">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42" name="Straight Connector 1041">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044" name="Rectangle 1043">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48" name="Rectangle 1047">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Rectangle 1049">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1052" name="Rectangle 1051">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45B7D289-33D8-49B1-92BE-B562E1CE1968}"/>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3700" cap="all" spc="-100">
                <a:solidFill>
                  <a:schemeClr val="bg1"/>
                </a:solidFill>
              </a:rPr>
              <a:t>Teacher Feedback Form</a:t>
            </a:r>
          </a:p>
        </p:txBody>
      </p:sp>
      <p:sp>
        <p:nvSpPr>
          <p:cNvPr id="1054" name="Rectangle 1053">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056" name="Straight Connector 1055">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1026" name="Picture 2" descr="QRCode for HRDE Advisory Lesson Feedback Survey">
            <a:extLst>
              <a:ext uri="{FF2B5EF4-FFF2-40B4-BE49-F238E27FC236}">
                <a16:creationId xmlns:a16="http://schemas.microsoft.com/office/drawing/2014/main" id="{CA6CD30C-F2D4-0040-EAAB-08F5DC4BF78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665357" y="645106"/>
            <a:ext cx="5564663" cy="556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06788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5" descr="A picture containing game, brush&#10;&#10;Description automatically generated">
            <a:extLst>
              <a:ext uri="{FF2B5EF4-FFF2-40B4-BE49-F238E27FC236}">
                <a16:creationId xmlns:a16="http://schemas.microsoft.com/office/drawing/2014/main" id="{EB463063-93D6-4B35-A909-FA14A1022D55}"/>
              </a:ext>
            </a:extLst>
          </p:cNvPr>
          <p:cNvPicPr>
            <a:picLocks noChangeAspect="1"/>
          </p:cNvPicPr>
          <p:nvPr/>
        </p:nvPicPr>
        <p:blipFill rotWithShape="1">
          <a:blip r:embed="rId3"/>
          <a:srcRect r="-1" b="4636"/>
          <a:stretch/>
        </p:blipFill>
        <p:spPr>
          <a:xfrm>
            <a:off x="1524" y="10"/>
            <a:ext cx="12188952" cy="6857990"/>
          </a:xfrm>
          <a:prstGeom prst="rect">
            <a:avLst/>
          </a:prstGeom>
        </p:spPr>
      </p:pic>
      <p:sp>
        <p:nvSpPr>
          <p:cNvPr id="12" name="Freeform: Shape 11">
            <a:extLst>
              <a:ext uri="{FF2B5EF4-FFF2-40B4-BE49-F238E27FC236}">
                <a16:creationId xmlns:a16="http://schemas.microsoft.com/office/drawing/2014/main" id="{55A741C2-AB82-4BF5-9324-5D0B56A3D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67675" y="-3167677"/>
            <a:ext cx="5856341" cy="12191695"/>
          </a:xfrm>
          <a:custGeom>
            <a:avLst/>
            <a:gdLst>
              <a:gd name="connsiteX0" fmla="*/ 0 w 5856341"/>
              <a:gd name="connsiteY0" fmla="*/ 12191695 h 12191695"/>
              <a:gd name="connsiteX1" fmla="*/ 0 w 5856341"/>
              <a:gd name="connsiteY1" fmla="*/ 0 h 12191695"/>
              <a:gd name="connsiteX2" fmla="*/ 243849 w 5856341"/>
              <a:gd name="connsiteY2" fmla="*/ 0 h 12191695"/>
              <a:gd name="connsiteX3" fmla="*/ 505121 w 5856341"/>
              <a:gd name="connsiteY3" fmla="*/ 0 h 12191695"/>
              <a:gd name="connsiteX4" fmla="*/ 723207 w 5856341"/>
              <a:gd name="connsiteY4" fmla="*/ 0 h 12191695"/>
              <a:gd name="connsiteX5" fmla="*/ 755828 w 5856341"/>
              <a:gd name="connsiteY5" fmla="*/ 0 h 12191695"/>
              <a:gd name="connsiteX6" fmla="*/ 1411868 w 5856341"/>
              <a:gd name="connsiteY6" fmla="*/ 0 h 12191695"/>
              <a:gd name="connsiteX7" fmla="*/ 1421034 w 5856341"/>
              <a:gd name="connsiteY7" fmla="*/ 0 h 12191695"/>
              <a:gd name="connsiteX8" fmla="*/ 1515206 w 5856341"/>
              <a:gd name="connsiteY8" fmla="*/ 0 h 12191695"/>
              <a:gd name="connsiteX9" fmla="*/ 2636151 w 5856341"/>
              <a:gd name="connsiteY9" fmla="*/ 0 h 12191695"/>
              <a:gd name="connsiteX10" fmla="*/ 4637890 w 5856341"/>
              <a:gd name="connsiteY10" fmla="*/ 0 h 12191695"/>
              <a:gd name="connsiteX11" fmla="*/ 4654499 w 5856341"/>
              <a:gd name="connsiteY11" fmla="*/ 26661 h 12191695"/>
              <a:gd name="connsiteX12" fmla="*/ 5856341 w 5856341"/>
              <a:gd name="connsiteY12" fmla="*/ 6438338 h 12191695"/>
              <a:gd name="connsiteX13" fmla="*/ 4449211 w 5856341"/>
              <a:gd name="connsiteY13" fmla="*/ 11332719 h 12191695"/>
              <a:gd name="connsiteX14" fmla="*/ 4061349 w 5856341"/>
              <a:gd name="connsiteY14" fmla="*/ 12054097 h 12191695"/>
              <a:gd name="connsiteX15" fmla="*/ 3977450 w 5856341"/>
              <a:gd name="connsiteY15" fmla="*/ 12191695 h 12191695"/>
              <a:gd name="connsiteX16" fmla="*/ 2636151 w 5856341"/>
              <a:gd name="connsiteY16" fmla="*/ 12191695 h 12191695"/>
              <a:gd name="connsiteX17" fmla="*/ 1421034 w 5856341"/>
              <a:gd name="connsiteY17" fmla="*/ 12191695 h 12191695"/>
              <a:gd name="connsiteX18" fmla="*/ 1411868 w 5856341"/>
              <a:gd name="connsiteY18" fmla="*/ 12191695 h 12191695"/>
              <a:gd name="connsiteX19" fmla="*/ 1283685 w 5856341"/>
              <a:gd name="connsiteY19" fmla="*/ 12191695 h 12191695"/>
              <a:gd name="connsiteX20" fmla="*/ 755828 w 5856341"/>
              <a:gd name="connsiteY20" fmla="*/ 12191695 h 12191695"/>
              <a:gd name="connsiteX21" fmla="*/ 723207 w 5856341"/>
              <a:gd name="connsiteY21" fmla="*/ 12191695 h 12191695"/>
              <a:gd name="connsiteX22" fmla="*/ 505121 w 5856341"/>
              <a:gd name="connsiteY22" fmla="*/ 12191695 h 12191695"/>
              <a:gd name="connsiteX23" fmla="*/ 243849 w 5856341"/>
              <a:gd name="connsiteY23"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56341" h="12191695">
                <a:moveTo>
                  <a:pt x="0" y="12191695"/>
                </a:moveTo>
                <a:lnTo>
                  <a:pt x="0" y="0"/>
                </a:lnTo>
                <a:lnTo>
                  <a:pt x="243849" y="0"/>
                </a:lnTo>
                <a:lnTo>
                  <a:pt x="505121" y="0"/>
                </a:lnTo>
                <a:lnTo>
                  <a:pt x="723207" y="0"/>
                </a:lnTo>
                <a:lnTo>
                  <a:pt x="755828" y="0"/>
                </a:lnTo>
                <a:lnTo>
                  <a:pt x="1411868" y="0"/>
                </a:lnTo>
                <a:lnTo>
                  <a:pt x="1421034" y="0"/>
                </a:lnTo>
                <a:lnTo>
                  <a:pt x="1515206" y="0"/>
                </a:lnTo>
                <a:lnTo>
                  <a:pt x="2636151" y="0"/>
                </a:lnTo>
                <a:lnTo>
                  <a:pt x="4637890" y="0"/>
                </a:lnTo>
                <a:lnTo>
                  <a:pt x="4654499" y="26661"/>
                </a:lnTo>
                <a:cubicBezTo>
                  <a:pt x="5425621" y="1341551"/>
                  <a:pt x="5856341" y="3721137"/>
                  <a:pt x="5856341" y="6438338"/>
                </a:cubicBezTo>
                <a:cubicBezTo>
                  <a:pt x="5856341" y="8833790"/>
                  <a:pt x="5159120" y="9960353"/>
                  <a:pt x="4449211" y="11332719"/>
                </a:cubicBezTo>
                <a:cubicBezTo>
                  <a:pt x="4319934" y="11582638"/>
                  <a:pt x="4191839" y="11827452"/>
                  <a:pt x="4061349" y="12054097"/>
                </a:cubicBezTo>
                <a:lnTo>
                  <a:pt x="3977450" y="12191695"/>
                </a:lnTo>
                <a:lnTo>
                  <a:pt x="2636151" y="12191695"/>
                </a:lnTo>
                <a:lnTo>
                  <a:pt x="1421034" y="12191695"/>
                </a:lnTo>
                <a:lnTo>
                  <a:pt x="1411868" y="12191695"/>
                </a:lnTo>
                <a:lnTo>
                  <a:pt x="1283685" y="12191695"/>
                </a:lnTo>
                <a:lnTo>
                  <a:pt x="755828" y="12191695"/>
                </a:lnTo>
                <a:lnTo>
                  <a:pt x="723207" y="12191695"/>
                </a:lnTo>
                <a:lnTo>
                  <a:pt x="505121" y="12191695"/>
                </a:lnTo>
                <a:lnTo>
                  <a:pt x="243849" y="12191695"/>
                </a:ln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95CC5327-DA7D-4515-A7D4-5770830066D0}"/>
              </a:ext>
            </a:extLst>
          </p:cNvPr>
          <p:cNvSpPr>
            <a:spLocks noGrp="1"/>
          </p:cNvSpPr>
          <p:nvPr>
            <p:ph type="title"/>
          </p:nvPr>
        </p:nvSpPr>
        <p:spPr>
          <a:xfrm>
            <a:off x="1920875" y="442913"/>
            <a:ext cx="8391967" cy="1344612"/>
          </a:xfrm>
        </p:spPr>
        <p:txBody>
          <a:bodyPr anchor="b">
            <a:normAutofit/>
          </a:bodyPr>
          <a:lstStyle/>
          <a:p>
            <a:r>
              <a:rPr lang="en-US" dirty="0">
                <a:ea typeface="Meiryo"/>
              </a:rPr>
              <a:t>Welcome!</a:t>
            </a:r>
            <a:endParaRPr lang="en-US" dirty="0"/>
          </a:p>
        </p:txBody>
      </p:sp>
      <p:sp>
        <p:nvSpPr>
          <p:cNvPr id="14" name="Freeform: Shape 13">
            <a:extLst>
              <a:ext uri="{FF2B5EF4-FFF2-40B4-BE49-F238E27FC236}">
                <a16:creationId xmlns:a16="http://schemas.microsoft.com/office/drawing/2014/main" id="{DCD46807-BF17-4E5D-90A8-A062604C0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6277" y="-874927"/>
            <a:ext cx="1899138" cy="12191695"/>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823926DB-76C8-474A-B5FB-F43C59E33F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143758" y="-1037574"/>
            <a:ext cx="1904176" cy="12191695"/>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 name="Content Placeholder 2">
            <a:extLst>
              <a:ext uri="{FF2B5EF4-FFF2-40B4-BE49-F238E27FC236}">
                <a16:creationId xmlns:a16="http://schemas.microsoft.com/office/drawing/2014/main" id="{5311B041-760F-4A57-9BB7-0D84A5D8893E}"/>
              </a:ext>
            </a:extLst>
          </p:cNvPr>
          <p:cNvSpPr>
            <a:spLocks noGrp="1"/>
          </p:cNvSpPr>
          <p:nvPr>
            <p:ph idx="1"/>
          </p:nvPr>
        </p:nvSpPr>
        <p:spPr>
          <a:xfrm>
            <a:off x="1920875" y="2107096"/>
            <a:ext cx="8391967" cy="2846567"/>
          </a:xfrm>
        </p:spPr>
        <p:txBody>
          <a:bodyPr vert="horz" lIns="109728" tIns="109728" rIns="109728" bIns="91440" rtlCol="0">
            <a:normAutofit/>
          </a:bodyPr>
          <a:lstStyle/>
          <a:p>
            <a:r>
              <a:rPr lang="en-US" dirty="0">
                <a:ea typeface="Meiryo"/>
              </a:rPr>
              <a:t>If you could have one meal with any famous person (dead or alive), who would it be? </a:t>
            </a:r>
            <a:endParaRPr lang="en-US" dirty="0"/>
          </a:p>
        </p:txBody>
      </p:sp>
    </p:spTree>
    <p:extLst>
      <p:ext uri="{BB962C8B-B14F-4D97-AF65-F5344CB8AC3E}">
        <p14:creationId xmlns:p14="http://schemas.microsoft.com/office/powerpoint/2010/main" val="1705145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 name="Freeform: Shape 10">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12">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0" name="Freeform: Shape 14">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17392A3-FC45-440C-B09A-BAB67FF1A2FD}"/>
              </a:ext>
            </a:extLst>
          </p:cNvPr>
          <p:cNvSpPr>
            <a:spLocks noGrp="1"/>
          </p:cNvSpPr>
          <p:nvPr>
            <p:ph type="title"/>
          </p:nvPr>
        </p:nvSpPr>
        <p:spPr>
          <a:xfrm>
            <a:off x="2377440" y="442220"/>
            <a:ext cx="8397987" cy="1345269"/>
          </a:xfrm>
        </p:spPr>
        <p:txBody>
          <a:bodyPr anchor="b">
            <a:normAutofit/>
          </a:bodyPr>
          <a:lstStyle/>
          <a:p>
            <a:r>
              <a:rPr lang="en-US" dirty="0">
                <a:ea typeface="Meiryo"/>
              </a:rPr>
              <a:t>Objectives</a:t>
            </a:r>
            <a:endParaRPr lang="en-US" dirty="0"/>
          </a:p>
        </p:txBody>
      </p:sp>
      <p:graphicFrame>
        <p:nvGraphicFramePr>
          <p:cNvPr id="12" name="Content Placeholder 2">
            <a:extLst>
              <a:ext uri="{FF2B5EF4-FFF2-40B4-BE49-F238E27FC236}">
                <a16:creationId xmlns:a16="http://schemas.microsoft.com/office/drawing/2014/main" id="{44AAA140-7667-4E17-A27D-5F34CF824F1E}"/>
              </a:ext>
            </a:extLst>
          </p:cNvPr>
          <p:cNvGraphicFramePr>
            <a:graphicFrameLocks noGrp="1"/>
          </p:cNvGraphicFramePr>
          <p:nvPr>
            <p:ph idx="1"/>
            <p:extLst>
              <p:ext uri="{D42A27DB-BD31-4B8C-83A1-F6EECF244321}">
                <p14:modId xmlns:p14="http://schemas.microsoft.com/office/powerpoint/2010/main" val="375767001"/>
              </p:ext>
            </p:extLst>
          </p:nvPr>
        </p:nvGraphicFramePr>
        <p:xfrm>
          <a:off x="1087395" y="1787488"/>
          <a:ext cx="10763406" cy="5070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2289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1" name="Group 10">
            <a:extLst>
              <a:ext uri="{FF2B5EF4-FFF2-40B4-BE49-F238E27FC236}">
                <a16:creationId xmlns:a16="http://schemas.microsoft.com/office/drawing/2014/main" id="{BE312684-34E6-4414-83D2-62B3C76BC4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0934058" cy="6858000"/>
            <a:chOff x="-1" y="0"/>
            <a:chExt cx="10934058" cy="6858000"/>
          </a:xfrm>
        </p:grpSpPr>
        <p:sp>
          <p:nvSpPr>
            <p:cNvPr id="12" name="Freeform: Shape 11">
              <a:extLst>
                <a:ext uri="{FF2B5EF4-FFF2-40B4-BE49-F238E27FC236}">
                  <a16:creationId xmlns:a16="http://schemas.microsoft.com/office/drawing/2014/main" id="{604F4760-8690-4B2E-87EE-6BD660BA8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0515600" cy="6858000"/>
            </a:xfrm>
            <a:custGeom>
              <a:avLst/>
              <a:gdLst>
                <a:gd name="connsiteX0" fmla="*/ 0 w 10515600"/>
                <a:gd name="connsiteY0" fmla="*/ 0 h 6858000"/>
                <a:gd name="connsiteX1" fmla="*/ 3039549 w 10515600"/>
                <a:gd name="connsiteY1" fmla="*/ 0 h 6858000"/>
                <a:gd name="connsiteX2" fmla="*/ 3387573 w 10515600"/>
                <a:gd name="connsiteY2" fmla="*/ 0 h 6858000"/>
                <a:gd name="connsiteX3" fmla="*/ 3678072 w 10515600"/>
                <a:gd name="connsiteY3" fmla="*/ 0 h 6858000"/>
                <a:gd name="connsiteX4" fmla="*/ 3721524 w 10515600"/>
                <a:gd name="connsiteY4" fmla="*/ 0 h 6858000"/>
                <a:gd name="connsiteX5" fmla="*/ 4595394 w 10515600"/>
                <a:gd name="connsiteY5" fmla="*/ 0 h 6858000"/>
                <a:gd name="connsiteX6" fmla="*/ 4607603 w 10515600"/>
                <a:gd name="connsiteY6" fmla="*/ 0 h 6858000"/>
                <a:gd name="connsiteX7" fmla="*/ 4733044 w 10515600"/>
                <a:gd name="connsiteY7" fmla="*/ 0 h 6858000"/>
                <a:gd name="connsiteX8" fmla="*/ 6226185 w 10515600"/>
                <a:gd name="connsiteY8" fmla="*/ 0 h 6858000"/>
                <a:gd name="connsiteX9" fmla="*/ 8892577 w 10515600"/>
                <a:gd name="connsiteY9" fmla="*/ 0 h 6858000"/>
                <a:gd name="connsiteX10" fmla="*/ 8914701 w 10515600"/>
                <a:gd name="connsiteY10" fmla="*/ 14997 h 6858000"/>
                <a:gd name="connsiteX11" fmla="*/ 10515600 w 10515600"/>
                <a:gd name="connsiteY11" fmla="*/ 3621656 h 6858000"/>
                <a:gd name="connsiteX12" fmla="*/ 8641250 w 10515600"/>
                <a:gd name="connsiteY12" fmla="*/ 6374814 h 6858000"/>
                <a:gd name="connsiteX13" fmla="*/ 8124602 w 10515600"/>
                <a:gd name="connsiteY13" fmla="*/ 6780599 h 6858000"/>
                <a:gd name="connsiteX14" fmla="*/ 8012846 w 10515600"/>
                <a:gd name="connsiteY14" fmla="*/ 6858000 h 6858000"/>
                <a:gd name="connsiteX15" fmla="*/ 6226185 w 10515600"/>
                <a:gd name="connsiteY15" fmla="*/ 6858000 h 6858000"/>
                <a:gd name="connsiteX16" fmla="*/ 4607603 w 10515600"/>
                <a:gd name="connsiteY16" fmla="*/ 6858000 h 6858000"/>
                <a:gd name="connsiteX17" fmla="*/ 4595394 w 10515600"/>
                <a:gd name="connsiteY17" fmla="*/ 6858000 h 6858000"/>
                <a:gd name="connsiteX18" fmla="*/ 4424650 w 10515600"/>
                <a:gd name="connsiteY18" fmla="*/ 6858000 h 6858000"/>
                <a:gd name="connsiteX19" fmla="*/ 3721524 w 10515600"/>
                <a:gd name="connsiteY19" fmla="*/ 6858000 h 6858000"/>
                <a:gd name="connsiteX20" fmla="*/ 3678072 w 10515600"/>
                <a:gd name="connsiteY20" fmla="*/ 6858000 h 6858000"/>
                <a:gd name="connsiteX21" fmla="*/ 3387573 w 10515600"/>
                <a:gd name="connsiteY21" fmla="*/ 6858000 h 6858000"/>
                <a:gd name="connsiteX22" fmla="*/ 3039549 w 10515600"/>
                <a:gd name="connsiteY22" fmla="*/ 6858000 h 6858000"/>
                <a:gd name="connsiteX23" fmla="*/ 0 w 105156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515600" h="6858000">
                  <a:moveTo>
                    <a:pt x="0" y="0"/>
                  </a:moveTo>
                  <a:lnTo>
                    <a:pt x="3039549" y="0"/>
                  </a:lnTo>
                  <a:lnTo>
                    <a:pt x="3387573" y="0"/>
                  </a:lnTo>
                  <a:lnTo>
                    <a:pt x="3678072" y="0"/>
                  </a:lnTo>
                  <a:lnTo>
                    <a:pt x="3721524" y="0"/>
                  </a:lnTo>
                  <a:lnTo>
                    <a:pt x="4595394" y="0"/>
                  </a:lnTo>
                  <a:lnTo>
                    <a:pt x="4607603" y="0"/>
                  </a:lnTo>
                  <a:lnTo>
                    <a:pt x="4733044" y="0"/>
                  </a:lnTo>
                  <a:lnTo>
                    <a:pt x="6226185" y="0"/>
                  </a:lnTo>
                  <a:lnTo>
                    <a:pt x="8892577" y="0"/>
                  </a:lnTo>
                  <a:lnTo>
                    <a:pt x="8914701" y="14997"/>
                  </a:lnTo>
                  <a:cubicBezTo>
                    <a:pt x="9941864" y="754641"/>
                    <a:pt x="10515600" y="2093192"/>
                    <a:pt x="10515600" y="3621656"/>
                  </a:cubicBezTo>
                  <a:cubicBezTo>
                    <a:pt x="10515600" y="4969131"/>
                    <a:pt x="9586875" y="5602839"/>
                    <a:pt x="8641250" y="6374814"/>
                  </a:cubicBezTo>
                  <a:cubicBezTo>
                    <a:pt x="8469047" y="6515397"/>
                    <a:pt x="8298420" y="6653108"/>
                    <a:pt x="8124602" y="6780599"/>
                  </a:cubicBezTo>
                  <a:lnTo>
                    <a:pt x="8012846" y="6858000"/>
                  </a:lnTo>
                  <a:lnTo>
                    <a:pt x="6226185" y="6858000"/>
                  </a:lnTo>
                  <a:lnTo>
                    <a:pt x="4607603" y="6858000"/>
                  </a:lnTo>
                  <a:lnTo>
                    <a:pt x="4595394" y="6858000"/>
                  </a:lnTo>
                  <a:lnTo>
                    <a:pt x="4424650" y="6858000"/>
                  </a:lnTo>
                  <a:lnTo>
                    <a:pt x="3721524" y="6858000"/>
                  </a:lnTo>
                  <a:lnTo>
                    <a:pt x="3678072" y="6858000"/>
                  </a:lnTo>
                  <a:lnTo>
                    <a:pt x="3387573" y="6858000"/>
                  </a:lnTo>
                  <a:lnTo>
                    <a:pt x="3039549"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BA7E51E-7B6A-4A79-8F84-47C845C7A2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40433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03C85561-90D2-4AFA-B2C5-F2D61D86C2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8432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9026B71D-5A6F-48FE-AC6A-D7AAA01806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53086"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sp>
        <p:nvSpPr>
          <p:cNvPr id="4" name="Title 3">
            <a:extLst>
              <a:ext uri="{FF2B5EF4-FFF2-40B4-BE49-F238E27FC236}">
                <a16:creationId xmlns:a16="http://schemas.microsoft.com/office/drawing/2014/main" id="{C4D1F545-4E44-41B0-91FC-BB66C3EB457B}"/>
              </a:ext>
            </a:extLst>
          </p:cNvPr>
          <p:cNvSpPr>
            <a:spLocks noGrp="1"/>
          </p:cNvSpPr>
          <p:nvPr>
            <p:ph type="ctrTitle"/>
          </p:nvPr>
        </p:nvSpPr>
        <p:spPr>
          <a:xfrm>
            <a:off x="61343" y="1715362"/>
            <a:ext cx="11008128" cy="3125338"/>
          </a:xfrm>
        </p:spPr>
        <p:txBody>
          <a:bodyPr anchor="b">
            <a:noAutofit/>
          </a:bodyPr>
          <a:lstStyle/>
          <a:p>
            <a:pPr>
              <a:lnSpc>
                <a:spcPct val="110000"/>
              </a:lnSpc>
            </a:pPr>
            <a:r>
              <a:rPr lang="en-US" sz="6600">
                <a:ea typeface="+mj-lt"/>
                <a:cs typeface="+mj-lt"/>
              </a:rPr>
              <a:t>Pay close attention to </a:t>
            </a:r>
            <a:br>
              <a:rPr lang="en-US" sz="6600" dirty="0">
                <a:ea typeface="+mj-lt"/>
                <a:cs typeface="+mj-lt"/>
              </a:rPr>
            </a:br>
            <a:r>
              <a:rPr lang="en-US" sz="6600">
                <a:ea typeface="+mj-lt"/>
                <a:cs typeface="+mj-lt"/>
              </a:rPr>
              <a:t>these arguments...</a:t>
            </a:r>
          </a:p>
        </p:txBody>
      </p:sp>
    </p:spTree>
    <p:extLst>
      <p:ext uri="{BB962C8B-B14F-4D97-AF65-F5344CB8AC3E}">
        <p14:creationId xmlns:p14="http://schemas.microsoft.com/office/powerpoint/2010/main" val="3338025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35AB8F98-27E9-490A-9FFC-6FB07CEAB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1" name="Freeform: Shape 40">
            <a:extLst>
              <a:ext uri="{FF2B5EF4-FFF2-40B4-BE49-F238E27FC236}">
                <a16:creationId xmlns:a16="http://schemas.microsoft.com/office/drawing/2014/main" id="{CBB673AF-CE4B-46CB-AF61-47A2F6B51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42">
            <a:extLst>
              <a:ext uri="{FF2B5EF4-FFF2-40B4-BE49-F238E27FC236}">
                <a16:creationId xmlns:a16="http://schemas.microsoft.com/office/drawing/2014/main" id="{BB244C92-C225-4ED6-9477-FE38CFE2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5" name="Freeform: Shape 44">
            <a:extLst>
              <a:ext uri="{FF2B5EF4-FFF2-40B4-BE49-F238E27FC236}">
                <a16:creationId xmlns:a16="http://schemas.microsoft.com/office/drawing/2014/main" id="{D3B79606-5986-49BA-9D40-A0FD94094D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7" name="Freeform: Shape 46">
            <a:extLst>
              <a:ext uri="{FF2B5EF4-FFF2-40B4-BE49-F238E27FC236}">
                <a16:creationId xmlns:a16="http://schemas.microsoft.com/office/drawing/2014/main" id="{D534AD34-A74F-4FCD-8E77-6A38F9263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6083" y="0"/>
            <a:ext cx="9841377" cy="6858000"/>
          </a:xfrm>
          <a:custGeom>
            <a:avLst/>
            <a:gdLst>
              <a:gd name="connsiteX0" fmla="*/ 1623023 w 9841377"/>
              <a:gd name="connsiteY0" fmla="*/ 0 h 6858000"/>
              <a:gd name="connsiteX1" fmla="*/ 4289416 w 9841377"/>
              <a:gd name="connsiteY1" fmla="*/ 0 h 6858000"/>
              <a:gd name="connsiteX2" fmla="*/ 4359035 w 9841377"/>
              <a:gd name="connsiteY2" fmla="*/ 0 h 6858000"/>
              <a:gd name="connsiteX3" fmla="*/ 5482342 w 9841377"/>
              <a:gd name="connsiteY3" fmla="*/ 0 h 6858000"/>
              <a:gd name="connsiteX4" fmla="*/ 5551962 w 9841377"/>
              <a:gd name="connsiteY4" fmla="*/ 0 h 6858000"/>
              <a:gd name="connsiteX5" fmla="*/ 8218354 w 9841377"/>
              <a:gd name="connsiteY5" fmla="*/ 0 h 6858000"/>
              <a:gd name="connsiteX6" fmla="*/ 8240478 w 9841377"/>
              <a:gd name="connsiteY6" fmla="*/ 14997 h 6858000"/>
              <a:gd name="connsiteX7" fmla="*/ 9841377 w 9841377"/>
              <a:gd name="connsiteY7" fmla="*/ 3621656 h 6858000"/>
              <a:gd name="connsiteX8" fmla="*/ 7967027 w 9841377"/>
              <a:gd name="connsiteY8" fmla="*/ 6374814 h 6858000"/>
              <a:gd name="connsiteX9" fmla="*/ 7450379 w 9841377"/>
              <a:gd name="connsiteY9" fmla="*/ 6780599 h 6858000"/>
              <a:gd name="connsiteX10" fmla="*/ 7338623 w 9841377"/>
              <a:gd name="connsiteY10" fmla="*/ 6858000 h 6858000"/>
              <a:gd name="connsiteX11" fmla="*/ 5551962 w 9841377"/>
              <a:gd name="connsiteY11" fmla="*/ 6858000 h 6858000"/>
              <a:gd name="connsiteX12" fmla="*/ 5482342 w 9841377"/>
              <a:gd name="connsiteY12" fmla="*/ 6858000 h 6858000"/>
              <a:gd name="connsiteX13" fmla="*/ 4359035 w 9841377"/>
              <a:gd name="connsiteY13" fmla="*/ 6858000 h 6858000"/>
              <a:gd name="connsiteX14" fmla="*/ 4289416 w 9841377"/>
              <a:gd name="connsiteY14" fmla="*/ 6858000 h 6858000"/>
              <a:gd name="connsiteX15" fmla="*/ 2502754 w 9841377"/>
              <a:gd name="connsiteY15" fmla="*/ 6858000 h 6858000"/>
              <a:gd name="connsiteX16" fmla="*/ 2390998 w 9841377"/>
              <a:gd name="connsiteY16" fmla="*/ 6780599 h 6858000"/>
              <a:gd name="connsiteX17" fmla="*/ 1874350 w 9841377"/>
              <a:gd name="connsiteY17" fmla="*/ 6374814 h 6858000"/>
              <a:gd name="connsiteX18" fmla="*/ 0 w 9841377"/>
              <a:gd name="connsiteY18" fmla="*/ 3621656 h 6858000"/>
              <a:gd name="connsiteX19" fmla="*/ 1600899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1623023" y="0"/>
                </a:moveTo>
                <a:lnTo>
                  <a:pt x="4289416" y="0"/>
                </a:lnTo>
                <a:lnTo>
                  <a:pt x="4359035" y="0"/>
                </a:lnTo>
                <a:lnTo>
                  <a:pt x="5482342" y="0"/>
                </a:lnTo>
                <a:lnTo>
                  <a:pt x="5551962" y="0"/>
                </a:lnTo>
                <a:lnTo>
                  <a:pt x="8218354" y="0"/>
                </a:lnTo>
                <a:lnTo>
                  <a:pt x="8240478" y="14997"/>
                </a:lnTo>
                <a:cubicBezTo>
                  <a:pt x="9267641" y="754641"/>
                  <a:pt x="9841377" y="2093192"/>
                  <a:pt x="9841377" y="3621656"/>
                </a:cubicBezTo>
                <a:cubicBezTo>
                  <a:pt x="9841377" y="4969131"/>
                  <a:pt x="8912652" y="5602839"/>
                  <a:pt x="7967027" y="6374814"/>
                </a:cubicBezTo>
                <a:cubicBezTo>
                  <a:pt x="7794824" y="6515397"/>
                  <a:pt x="7624197" y="6653108"/>
                  <a:pt x="7450379" y="6780599"/>
                </a:cubicBezTo>
                <a:lnTo>
                  <a:pt x="7338623" y="6858000"/>
                </a:lnTo>
                <a:lnTo>
                  <a:pt x="5551962" y="6858000"/>
                </a:lnTo>
                <a:lnTo>
                  <a:pt x="5482342" y="6858000"/>
                </a:lnTo>
                <a:lnTo>
                  <a:pt x="4359035" y="6858000"/>
                </a:lnTo>
                <a:lnTo>
                  <a:pt x="428941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a:hlinkClick r:id="" action="ppaction://media"/>
            <a:extLst>
              <a:ext uri="{FF2B5EF4-FFF2-40B4-BE49-F238E27FC236}">
                <a16:creationId xmlns:a16="http://schemas.microsoft.com/office/drawing/2014/main" id="{372C9B6C-4645-4415-810C-4ABB21C557B6}"/>
              </a:ext>
            </a:extLst>
          </p:cNvPr>
          <p:cNvPicPr>
            <a:picLocks noRot="1" noChangeAspect="1"/>
          </p:cNvPicPr>
          <p:nvPr>
            <a:videoFile r:link="rId1"/>
          </p:nvPr>
        </p:nvPicPr>
        <p:blipFill>
          <a:blip r:embed="rId4"/>
          <a:stretch>
            <a:fillRect/>
          </a:stretch>
        </p:blipFill>
        <p:spPr>
          <a:xfrm>
            <a:off x="3061649" y="1180532"/>
            <a:ext cx="5859437" cy="4394578"/>
          </a:xfrm>
          <a:prstGeom prst="rect">
            <a:avLst/>
          </a:prstGeom>
        </p:spPr>
      </p:pic>
    </p:spTree>
    <p:extLst>
      <p:ext uri="{BB962C8B-B14F-4D97-AF65-F5344CB8AC3E}">
        <p14:creationId xmlns:p14="http://schemas.microsoft.com/office/powerpoint/2010/main" val="460047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950AD4C-6AF3-49F8-94E1-DBCAFB3947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5AB8F98-27E9-490A-9FFC-6FB07CEAB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762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CBB673AF-CE4B-46CB-AF61-47A2F6B51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92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BB244C92-C225-4ED6-9477-FE38CFE28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D3B79606-5986-49BA-9D40-A0FD94094D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7618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D534AD34-A74F-4FCD-8E77-6A38F92630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6083" y="0"/>
            <a:ext cx="9841377" cy="6858000"/>
          </a:xfrm>
          <a:custGeom>
            <a:avLst/>
            <a:gdLst>
              <a:gd name="connsiteX0" fmla="*/ 1623023 w 9841377"/>
              <a:gd name="connsiteY0" fmla="*/ 0 h 6858000"/>
              <a:gd name="connsiteX1" fmla="*/ 4289416 w 9841377"/>
              <a:gd name="connsiteY1" fmla="*/ 0 h 6858000"/>
              <a:gd name="connsiteX2" fmla="*/ 4359035 w 9841377"/>
              <a:gd name="connsiteY2" fmla="*/ 0 h 6858000"/>
              <a:gd name="connsiteX3" fmla="*/ 5482342 w 9841377"/>
              <a:gd name="connsiteY3" fmla="*/ 0 h 6858000"/>
              <a:gd name="connsiteX4" fmla="*/ 5551962 w 9841377"/>
              <a:gd name="connsiteY4" fmla="*/ 0 h 6858000"/>
              <a:gd name="connsiteX5" fmla="*/ 8218354 w 9841377"/>
              <a:gd name="connsiteY5" fmla="*/ 0 h 6858000"/>
              <a:gd name="connsiteX6" fmla="*/ 8240478 w 9841377"/>
              <a:gd name="connsiteY6" fmla="*/ 14997 h 6858000"/>
              <a:gd name="connsiteX7" fmla="*/ 9841377 w 9841377"/>
              <a:gd name="connsiteY7" fmla="*/ 3621656 h 6858000"/>
              <a:gd name="connsiteX8" fmla="*/ 7967027 w 9841377"/>
              <a:gd name="connsiteY8" fmla="*/ 6374814 h 6858000"/>
              <a:gd name="connsiteX9" fmla="*/ 7450379 w 9841377"/>
              <a:gd name="connsiteY9" fmla="*/ 6780599 h 6858000"/>
              <a:gd name="connsiteX10" fmla="*/ 7338623 w 9841377"/>
              <a:gd name="connsiteY10" fmla="*/ 6858000 h 6858000"/>
              <a:gd name="connsiteX11" fmla="*/ 5551962 w 9841377"/>
              <a:gd name="connsiteY11" fmla="*/ 6858000 h 6858000"/>
              <a:gd name="connsiteX12" fmla="*/ 5482342 w 9841377"/>
              <a:gd name="connsiteY12" fmla="*/ 6858000 h 6858000"/>
              <a:gd name="connsiteX13" fmla="*/ 4359035 w 9841377"/>
              <a:gd name="connsiteY13" fmla="*/ 6858000 h 6858000"/>
              <a:gd name="connsiteX14" fmla="*/ 4289416 w 9841377"/>
              <a:gd name="connsiteY14" fmla="*/ 6858000 h 6858000"/>
              <a:gd name="connsiteX15" fmla="*/ 2502754 w 9841377"/>
              <a:gd name="connsiteY15" fmla="*/ 6858000 h 6858000"/>
              <a:gd name="connsiteX16" fmla="*/ 2390998 w 9841377"/>
              <a:gd name="connsiteY16" fmla="*/ 6780599 h 6858000"/>
              <a:gd name="connsiteX17" fmla="*/ 1874350 w 9841377"/>
              <a:gd name="connsiteY17" fmla="*/ 6374814 h 6858000"/>
              <a:gd name="connsiteX18" fmla="*/ 0 w 9841377"/>
              <a:gd name="connsiteY18" fmla="*/ 3621656 h 6858000"/>
              <a:gd name="connsiteX19" fmla="*/ 1600899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1623023" y="0"/>
                </a:moveTo>
                <a:lnTo>
                  <a:pt x="4289416" y="0"/>
                </a:lnTo>
                <a:lnTo>
                  <a:pt x="4359035" y="0"/>
                </a:lnTo>
                <a:lnTo>
                  <a:pt x="5482342" y="0"/>
                </a:lnTo>
                <a:lnTo>
                  <a:pt x="5551962" y="0"/>
                </a:lnTo>
                <a:lnTo>
                  <a:pt x="8218354" y="0"/>
                </a:lnTo>
                <a:lnTo>
                  <a:pt x="8240478" y="14997"/>
                </a:lnTo>
                <a:cubicBezTo>
                  <a:pt x="9267641" y="754641"/>
                  <a:pt x="9841377" y="2093192"/>
                  <a:pt x="9841377" y="3621656"/>
                </a:cubicBezTo>
                <a:cubicBezTo>
                  <a:pt x="9841377" y="4969131"/>
                  <a:pt x="8912652" y="5602839"/>
                  <a:pt x="7967027" y="6374814"/>
                </a:cubicBezTo>
                <a:cubicBezTo>
                  <a:pt x="7794824" y="6515397"/>
                  <a:pt x="7624197" y="6653108"/>
                  <a:pt x="7450379" y="6780599"/>
                </a:cubicBezTo>
                <a:lnTo>
                  <a:pt x="7338623" y="6858000"/>
                </a:lnTo>
                <a:lnTo>
                  <a:pt x="5551962" y="6858000"/>
                </a:lnTo>
                <a:lnTo>
                  <a:pt x="5482342" y="6858000"/>
                </a:lnTo>
                <a:lnTo>
                  <a:pt x="4359035" y="6858000"/>
                </a:lnTo>
                <a:lnTo>
                  <a:pt x="428941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a:hlinkClick r:id="" action="ppaction://media"/>
            <a:extLst>
              <a:ext uri="{FF2B5EF4-FFF2-40B4-BE49-F238E27FC236}">
                <a16:creationId xmlns:a16="http://schemas.microsoft.com/office/drawing/2014/main" id="{A98DBFB0-A00E-4AD8-A146-C0830C862E80}"/>
              </a:ext>
            </a:extLst>
          </p:cNvPr>
          <p:cNvPicPr>
            <a:picLocks noGrp="1" noRot="1" noChangeAspect="1"/>
          </p:cNvPicPr>
          <p:nvPr>
            <p:ph idx="1"/>
            <a:videoFile r:link="rId1"/>
          </p:nvPr>
        </p:nvPicPr>
        <p:blipFill>
          <a:blip r:embed="rId4"/>
          <a:stretch>
            <a:fillRect/>
          </a:stretch>
        </p:blipFill>
        <p:spPr>
          <a:xfrm>
            <a:off x="3061649" y="1180532"/>
            <a:ext cx="5859437" cy="4394578"/>
          </a:xfrm>
          <a:prstGeom prst="rect">
            <a:avLst/>
          </a:prstGeom>
        </p:spPr>
      </p:pic>
    </p:spTree>
    <p:extLst>
      <p:ext uri="{BB962C8B-B14F-4D97-AF65-F5344CB8AC3E}">
        <p14:creationId xmlns:p14="http://schemas.microsoft.com/office/powerpoint/2010/main" val="3029501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878DE1FE-37F1-4525-A3C7-2EF6A8422003}"/>
              </a:ext>
            </a:extLst>
          </p:cNvPr>
          <p:cNvSpPr>
            <a:spLocks noGrp="1"/>
          </p:cNvSpPr>
          <p:nvPr>
            <p:ph type="title"/>
          </p:nvPr>
        </p:nvSpPr>
        <p:spPr>
          <a:xfrm>
            <a:off x="1188340" y="1105232"/>
            <a:ext cx="3013545" cy="4277802"/>
          </a:xfrm>
        </p:spPr>
        <p:txBody>
          <a:bodyPr anchor="ctr">
            <a:normAutofit/>
          </a:bodyPr>
          <a:lstStyle/>
          <a:p>
            <a:r>
              <a:rPr lang="en-US">
                <a:ea typeface="Meiryo"/>
              </a:rPr>
              <a:t>Reflection</a:t>
            </a:r>
            <a:endParaRPr lang="en-US"/>
          </a:p>
        </p:txBody>
      </p:sp>
      <p:grpSp>
        <p:nvGrpSpPr>
          <p:cNvPr id="11" name="Group 10">
            <a:extLst>
              <a:ext uri="{FF2B5EF4-FFF2-40B4-BE49-F238E27FC236}">
                <a16:creationId xmlns:a16="http://schemas.microsoft.com/office/drawing/2014/main" id="{D4D684F8-91BF-481C-A965-722756A383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308533" y="0"/>
            <a:ext cx="7883467" cy="6858000"/>
            <a:chOff x="0" y="0"/>
            <a:chExt cx="7883467" cy="6858000"/>
          </a:xfrm>
        </p:grpSpPr>
        <p:sp>
          <p:nvSpPr>
            <p:cNvPr id="12" name="Freeform: Shape 11">
              <a:extLst>
                <a:ext uri="{FF2B5EF4-FFF2-40B4-BE49-F238E27FC236}">
                  <a16:creationId xmlns:a16="http://schemas.microsoft.com/office/drawing/2014/main" id="{05DF7B3C-29EF-4ADC-BFDC-C3A038AC43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7475746" cy="6858000"/>
            </a:xfrm>
            <a:custGeom>
              <a:avLst/>
              <a:gdLst>
                <a:gd name="connsiteX0" fmla="*/ 0 w 7475746"/>
                <a:gd name="connsiteY0" fmla="*/ 0 h 6858000"/>
                <a:gd name="connsiteX1" fmla="*/ 5859459 w 7475746"/>
                <a:gd name="connsiteY1" fmla="*/ 0 h 6858000"/>
                <a:gd name="connsiteX2" fmla="*/ 5874848 w 7475746"/>
                <a:gd name="connsiteY2" fmla="*/ 10445 h 6858000"/>
                <a:gd name="connsiteX3" fmla="*/ 7475746 w 7475746"/>
                <a:gd name="connsiteY3" fmla="*/ 3621913 h 6858000"/>
                <a:gd name="connsiteX4" fmla="*/ 5601397 w 7475746"/>
                <a:gd name="connsiteY4" fmla="*/ 6378742 h 6858000"/>
                <a:gd name="connsiteX5" fmla="*/ 5084748 w 7475746"/>
                <a:gd name="connsiteY5" fmla="*/ 6785068 h 6858000"/>
                <a:gd name="connsiteX6" fmla="*/ 4979585 w 7475746"/>
                <a:gd name="connsiteY6" fmla="*/ 6858000 h 6858000"/>
                <a:gd name="connsiteX7" fmla="*/ 0 w 747574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5746" h="6858000">
                  <a:moveTo>
                    <a:pt x="0" y="0"/>
                  </a:moveTo>
                  <a:lnTo>
                    <a:pt x="5859459" y="0"/>
                  </a:lnTo>
                  <a:lnTo>
                    <a:pt x="5874848" y="10445"/>
                  </a:lnTo>
                  <a:cubicBezTo>
                    <a:pt x="6902010" y="751075"/>
                    <a:pt x="7475746" y="2091411"/>
                    <a:pt x="7475746" y="3621913"/>
                  </a:cubicBezTo>
                  <a:cubicBezTo>
                    <a:pt x="7475746" y="4971185"/>
                    <a:pt x="6547021" y="5605738"/>
                    <a:pt x="5601397" y="6378742"/>
                  </a:cubicBezTo>
                  <a:cubicBezTo>
                    <a:pt x="5429193" y="6519512"/>
                    <a:pt x="5258566" y="6657407"/>
                    <a:pt x="5084748" y="6785068"/>
                  </a:cubicBezTo>
                  <a:lnTo>
                    <a:pt x="4979585" y="6858000"/>
                  </a:lnTo>
                  <a:lnTo>
                    <a:pt x="0" y="68580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20289037-6999-491E-AA63-CC1C3CBBF8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35374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497CF6DF-9FF9-4D10-B338-0BEFC0AA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33737"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graphicFrame>
        <p:nvGraphicFramePr>
          <p:cNvPr id="5" name="Content Placeholder 2">
            <a:extLst>
              <a:ext uri="{FF2B5EF4-FFF2-40B4-BE49-F238E27FC236}">
                <a16:creationId xmlns:a16="http://schemas.microsoft.com/office/drawing/2014/main" id="{D2D986AD-286B-49DB-BD80-0BAFB3ED7F59}"/>
              </a:ext>
            </a:extLst>
          </p:cNvPr>
          <p:cNvGraphicFramePr>
            <a:graphicFrameLocks noGrp="1"/>
          </p:cNvGraphicFramePr>
          <p:nvPr>
            <p:ph idx="1"/>
            <p:extLst>
              <p:ext uri="{D42A27DB-BD31-4B8C-83A1-F6EECF244321}">
                <p14:modId xmlns:p14="http://schemas.microsoft.com/office/powerpoint/2010/main" val="2597846638"/>
              </p:ext>
            </p:extLst>
          </p:nvPr>
        </p:nvGraphicFramePr>
        <p:xfrm>
          <a:off x="5972174" y="819150"/>
          <a:ext cx="5031485" cy="5145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4901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593B4D24-F4A8-4141-A20A-E0575D1996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9BCD6CD-0890-4064-B129-2B1C75C58ADC}"/>
              </a:ext>
            </a:extLst>
          </p:cNvPr>
          <p:cNvSpPr>
            <a:spLocks noGrp="1"/>
          </p:cNvSpPr>
          <p:nvPr>
            <p:ph type="title"/>
          </p:nvPr>
        </p:nvSpPr>
        <p:spPr>
          <a:xfrm>
            <a:off x="6096000" y="281016"/>
            <a:ext cx="4527965" cy="1587444"/>
          </a:xfrm>
        </p:spPr>
        <p:txBody>
          <a:bodyPr anchor="b">
            <a:normAutofit/>
          </a:bodyPr>
          <a:lstStyle/>
          <a:p>
            <a:r>
              <a:rPr lang="en-US" dirty="0">
                <a:ea typeface="Meiryo"/>
              </a:rPr>
              <a:t>Disagreement Happens</a:t>
            </a:r>
            <a:endParaRPr lang="en-US" dirty="0"/>
          </a:p>
        </p:txBody>
      </p:sp>
      <p:sp>
        <p:nvSpPr>
          <p:cNvPr id="7" name="Freeform: Shape 10">
            <a:extLst>
              <a:ext uri="{FF2B5EF4-FFF2-40B4-BE49-F238E27FC236}">
                <a16:creationId xmlns:a16="http://schemas.microsoft.com/office/drawing/2014/main" id="{9F87E4D0-D347-4DA8-81D7-104733308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293" y="1074738"/>
            <a:ext cx="4906732"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Shape 12">
            <a:extLst>
              <a:ext uri="{FF2B5EF4-FFF2-40B4-BE49-F238E27FC236}">
                <a16:creationId xmlns:a16="http://schemas.microsoft.com/office/drawing/2014/main" id="{9DC9CEF6-58E1-4D78-BBBE-76F779AD9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7555" y="898498"/>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Shape 14">
            <a:extLst>
              <a:ext uri="{FF2B5EF4-FFF2-40B4-BE49-F238E27FC236}">
                <a16:creationId xmlns:a16="http://schemas.microsoft.com/office/drawing/2014/main" id="{47AF1248-67F7-4FEF-8D1D-FE33661A9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266" y="993913"/>
            <a:ext cx="5101442" cy="4851950"/>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58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4" descr="A couple of people posing for the camera&#10;&#10;Description automatically generated">
            <a:extLst>
              <a:ext uri="{FF2B5EF4-FFF2-40B4-BE49-F238E27FC236}">
                <a16:creationId xmlns:a16="http://schemas.microsoft.com/office/drawing/2014/main" id="{C34CD33C-B281-4A82-82CA-1AA83516C70F}"/>
              </a:ext>
            </a:extLst>
          </p:cNvPr>
          <p:cNvPicPr>
            <a:picLocks noChangeAspect="1"/>
          </p:cNvPicPr>
          <p:nvPr/>
        </p:nvPicPr>
        <p:blipFill rotWithShape="1">
          <a:blip r:embed="rId3"/>
          <a:srcRect l="6705" r="16021" b="1"/>
          <a:stretch/>
        </p:blipFill>
        <p:spPr>
          <a:xfrm>
            <a:off x="1033670" y="1288109"/>
            <a:ext cx="4349282" cy="4221274"/>
          </a:xfrm>
          <a:custGeom>
            <a:avLst/>
            <a:gdLst/>
            <a:ahLst/>
            <a:cxnLst/>
            <a:rect l="l" t="t" r="r" b="b"/>
            <a:pathLst>
              <a:path w="4292584" h="4094066">
                <a:moveTo>
                  <a:pt x="2456537" y="0"/>
                </a:moveTo>
                <a:cubicBezTo>
                  <a:pt x="2738780" y="0"/>
                  <a:pt x="2998545" y="55066"/>
                  <a:pt x="3228742" y="163517"/>
                </a:cubicBezTo>
                <a:cubicBezTo>
                  <a:pt x="3444477" y="265234"/>
                  <a:pt x="3633959" y="413698"/>
                  <a:pt x="3791935" y="604700"/>
                </a:cubicBezTo>
                <a:cubicBezTo>
                  <a:pt x="4114802" y="995211"/>
                  <a:pt x="4292584" y="1550174"/>
                  <a:pt x="4292584" y="2167403"/>
                </a:cubicBezTo>
                <a:cubicBezTo>
                  <a:pt x="4292584" y="2413659"/>
                  <a:pt x="4223774" y="2611299"/>
                  <a:pt x="4069573" y="2808283"/>
                </a:cubicBezTo>
                <a:cubicBezTo>
                  <a:pt x="3908278" y="3014339"/>
                  <a:pt x="3665922" y="3204126"/>
                  <a:pt x="3409289" y="3405037"/>
                </a:cubicBezTo>
                <a:cubicBezTo>
                  <a:pt x="3361941" y="3442060"/>
                  <a:pt x="3313027" y="3480392"/>
                  <a:pt x="3264115" y="3519190"/>
                </a:cubicBezTo>
                <a:cubicBezTo>
                  <a:pt x="2826289" y="3866416"/>
                  <a:pt x="2506740" y="4094066"/>
                  <a:pt x="2071218" y="4094066"/>
                </a:cubicBezTo>
                <a:cubicBezTo>
                  <a:pt x="1407617" y="4094066"/>
                  <a:pt x="937645" y="3814621"/>
                  <a:pt x="499819" y="3159623"/>
                </a:cubicBezTo>
                <a:cubicBezTo>
                  <a:pt x="442524" y="3073891"/>
                  <a:pt x="386517" y="2995921"/>
                  <a:pt x="332353" y="2920566"/>
                </a:cubicBezTo>
                <a:cubicBezTo>
                  <a:pt x="107867" y="2608119"/>
                  <a:pt x="0" y="2445632"/>
                  <a:pt x="0" y="2167403"/>
                </a:cubicBezTo>
                <a:cubicBezTo>
                  <a:pt x="0" y="1891138"/>
                  <a:pt x="67612" y="1618236"/>
                  <a:pt x="200812" y="1356275"/>
                </a:cubicBezTo>
                <a:cubicBezTo>
                  <a:pt x="331156" y="1100015"/>
                  <a:pt x="517505" y="865448"/>
                  <a:pt x="754611" y="659299"/>
                </a:cubicBezTo>
                <a:cubicBezTo>
                  <a:pt x="987664" y="456610"/>
                  <a:pt x="1264470" y="289449"/>
                  <a:pt x="1555279" y="175950"/>
                </a:cubicBezTo>
                <a:cubicBezTo>
                  <a:pt x="1853918" y="59181"/>
                  <a:pt x="2157254" y="0"/>
                  <a:pt x="2456537" y="0"/>
                </a:cubicBezTo>
                <a:close/>
              </a:path>
            </a:pathLst>
          </a:custGeom>
        </p:spPr>
      </p:pic>
      <p:sp>
        <p:nvSpPr>
          <p:cNvPr id="3" name="Content Placeholder 2">
            <a:extLst>
              <a:ext uri="{FF2B5EF4-FFF2-40B4-BE49-F238E27FC236}">
                <a16:creationId xmlns:a16="http://schemas.microsoft.com/office/drawing/2014/main" id="{369EA2AF-4265-4D2A-8641-3FD628E22FAD}"/>
              </a:ext>
            </a:extLst>
          </p:cNvPr>
          <p:cNvSpPr>
            <a:spLocks noGrp="1"/>
          </p:cNvSpPr>
          <p:nvPr>
            <p:ph idx="1"/>
          </p:nvPr>
        </p:nvSpPr>
        <p:spPr>
          <a:xfrm>
            <a:off x="6162259" y="2149476"/>
            <a:ext cx="5298208" cy="3781314"/>
          </a:xfrm>
        </p:spPr>
        <p:txBody>
          <a:bodyPr vert="horz" lIns="109728" tIns="109728" rIns="109728" bIns="91440" rtlCol="0">
            <a:normAutofit/>
          </a:bodyPr>
          <a:lstStyle/>
          <a:p>
            <a:pPr>
              <a:lnSpc>
                <a:spcPct val="130000"/>
              </a:lnSpc>
            </a:pPr>
            <a:r>
              <a:rPr lang="en-US" dirty="0">
                <a:ea typeface="Meiryo"/>
              </a:rPr>
              <a:t>Disagreement is a </a:t>
            </a:r>
            <a:r>
              <a:rPr lang="en-US" b="1" dirty="0">
                <a:ea typeface="Meiryo"/>
              </a:rPr>
              <a:t>normal </a:t>
            </a:r>
            <a:r>
              <a:rPr lang="en-US" dirty="0">
                <a:ea typeface="Meiryo"/>
              </a:rPr>
              <a:t>part of life. </a:t>
            </a:r>
          </a:p>
          <a:p>
            <a:pPr>
              <a:lnSpc>
                <a:spcPct val="130000"/>
              </a:lnSpc>
            </a:pPr>
            <a:endParaRPr lang="en-US" dirty="0">
              <a:ea typeface="Meiryo"/>
            </a:endParaRPr>
          </a:p>
          <a:p>
            <a:pPr>
              <a:lnSpc>
                <a:spcPct val="130000"/>
              </a:lnSpc>
            </a:pPr>
            <a:r>
              <a:rPr lang="en-US" dirty="0">
                <a:ea typeface="Meiryo"/>
              </a:rPr>
              <a:t>How boring would it be if we agreed on everything all the time? </a:t>
            </a:r>
          </a:p>
          <a:p>
            <a:pPr>
              <a:lnSpc>
                <a:spcPct val="130000"/>
              </a:lnSpc>
            </a:pPr>
            <a:endParaRPr lang="en-US" dirty="0">
              <a:ea typeface="Meiryo"/>
            </a:endParaRPr>
          </a:p>
          <a:p>
            <a:pPr>
              <a:lnSpc>
                <a:spcPct val="130000"/>
              </a:lnSpc>
            </a:pPr>
            <a:r>
              <a:rPr lang="en-US" dirty="0">
                <a:ea typeface="Meiryo"/>
              </a:rPr>
              <a:t>The important thing is to disagree in respectful ways.  </a:t>
            </a:r>
          </a:p>
        </p:txBody>
      </p:sp>
    </p:spTree>
    <p:extLst>
      <p:ext uri="{BB962C8B-B14F-4D97-AF65-F5344CB8AC3E}">
        <p14:creationId xmlns:p14="http://schemas.microsoft.com/office/powerpoint/2010/main" val="3520450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 name="Freeform: Shape 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 name="Freeform: Shape 1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2" name="Freeform: Shape 1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4" name="Freeform: Shape 1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6" name="Freeform: Shape 16">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18">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8" name="Freeform: Shape 20">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9" name="Freeform: Shape 22">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40" name="Rectangle 24">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41" name="Freeform: Shape 26">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158" y="1068946"/>
            <a:ext cx="4960104" cy="4735506"/>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Freeform: Shape 28">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3" name="Freeform: Shape 30">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583" y="1197735"/>
            <a:ext cx="4641209" cy="4474618"/>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09A56C2-917B-47AE-9C37-6B0A91EF0754}"/>
              </a:ext>
            </a:extLst>
          </p:cNvPr>
          <p:cNvSpPr>
            <a:spLocks noGrp="1"/>
          </p:cNvSpPr>
          <p:nvPr>
            <p:ph type="title"/>
          </p:nvPr>
        </p:nvSpPr>
        <p:spPr>
          <a:xfrm>
            <a:off x="1320427" y="2044023"/>
            <a:ext cx="4215520" cy="2362673"/>
          </a:xfrm>
        </p:spPr>
        <p:txBody>
          <a:bodyPr vert="horz" lIns="109728" tIns="109728" rIns="109728" bIns="91440" rtlCol="0" anchor="b">
            <a:normAutofit/>
          </a:bodyPr>
          <a:lstStyle/>
          <a:p>
            <a:pPr algn="ctr">
              <a:lnSpc>
                <a:spcPct val="110000"/>
              </a:lnSpc>
            </a:pPr>
            <a:r>
              <a:rPr lang="en-US" sz="3700" dirty="0"/>
              <a:t>Tips on Disagreeing Respectfully</a:t>
            </a:r>
          </a:p>
        </p:txBody>
      </p:sp>
      <p:pic>
        <p:nvPicPr>
          <p:cNvPr id="4" name="Picture 4">
            <a:hlinkClick r:id="" action="ppaction://media"/>
            <a:extLst>
              <a:ext uri="{FF2B5EF4-FFF2-40B4-BE49-F238E27FC236}">
                <a16:creationId xmlns:a16="http://schemas.microsoft.com/office/drawing/2014/main" id="{691A5A97-A98C-4FFF-8A25-AB816E5B02AF}"/>
              </a:ext>
            </a:extLst>
          </p:cNvPr>
          <p:cNvPicPr>
            <a:picLocks noRot="1" noChangeAspect="1"/>
          </p:cNvPicPr>
          <p:nvPr>
            <a:videoFile r:link="rId1"/>
          </p:nvPr>
        </p:nvPicPr>
        <p:blipFill>
          <a:blip r:embed="rId4"/>
          <a:stretch>
            <a:fillRect/>
          </a:stretch>
        </p:blipFill>
        <p:spPr>
          <a:xfrm>
            <a:off x="6893487" y="1814631"/>
            <a:ext cx="4304983" cy="3228737"/>
          </a:xfrm>
          <a:prstGeom prst="rect">
            <a:avLst/>
          </a:prstGeom>
        </p:spPr>
      </p:pic>
    </p:spTree>
    <p:extLst>
      <p:ext uri="{BB962C8B-B14F-4D97-AF65-F5344CB8AC3E}">
        <p14:creationId xmlns:p14="http://schemas.microsoft.com/office/powerpoint/2010/main" val="41164731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ketchLinesVTI">
  <a:themeElements>
    <a:clrScheme name="AnalogousFromRegularSeedLeftStep">
      <a:dk1>
        <a:srgbClr val="000000"/>
      </a:dk1>
      <a:lt1>
        <a:srgbClr val="FFFFFF"/>
      </a:lt1>
      <a:dk2>
        <a:srgbClr val="342441"/>
      </a:dk2>
      <a:lt2>
        <a:srgbClr val="E2E5E8"/>
      </a:lt2>
      <a:accent1>
        <a:srgbClr val="C38B4D"/>
      </a:accent1>
      <a:accent2>
        <a:srgbClr val="B1473B"/>
      </a:accent2>
      <a:accent3>
        <a:srgbClr val="C34D72"/>
      </a:accent3>
      <a:accent4>
        <a:srgbClr val="B13B91"/>
      </a:accent4>
      <a:accent5>
        <a:srgbClr val="B24DC3"/>
      </a:accent5>
      <a:accent6>
        <a:srgbClr val="713EB3"/>
      </a:accent6>
      <a:hlink>
        <a:srgbClr val="3F7CBF"/>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SavonVTI">
  <a:themeElements>
    <a:clrScheme name="AnalogousFromRegularSeedLeftStep">
      <a:dk1>
        <a:srgbClr val="000000"/>
      </a:dk1>
      <a:lt1>
        <a:srgbClr val="FFFFFF"/>
      </a:lt1>
      <a:dk2>
        <a:srgbClr val="213B3A"/>
      </a:dk2>
      <a:lt2>
        <a:srgbClr val="E8E4E2"/>
      </a:lt2>
      <a:accent1>
        <a:srgbClr val="299EE7"/>
      </a:accent1>
      <a:accent2>
        <a:srgbClr val="13B3AE"/>
      </a:accent2>
      <a:accent3>
        <a:srgbClr val="21B974"/>
      </a:accent3>
      <a:accent4>
        <a:srgbClr val="15BD2B"/>
      </a:accent4>
      <a:accent5>
        <a:srgbClr val="4BB821"/>
      </a:accent5>
      <a:accent6>
        <a:srgbClr val="81B013"/>
      </a:accent6>
      <a:hlink>
        <a:srgbClr val="BB6D3C"/>
      </a:hlink>
      <a:folHlink>
        <a:srgbClr val="7F7F7F"/>
      </a:folHlink>
    </a:clrScheme>
    <a:fontScheme name="Savon">
      <a:majorFont>
        <a:latin typeface="Georgia Pro Cond Black"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EBA493F80BFCB43867CDEBFCD560C95" ma:contentTypeVersion="9" ma:contentTypeDescription="Create a new document." ma:contentTypeScope="" ma:versionID="7275020f4c0f251b44d733fc6a999a7f">
  <xsd:schema xmlns:xsd="http://www.w3.org/2001/XMLSchema" xmlns:xs="http://www.w3.org/2001/XMLSchema" xmlns:p="http://schemas.microsoft.com/office/2006/metadata/properties" xmlns:ns2="e021116e-70b5-4dea-976a-806e996dba5c" xmlns:ns3="4259f52f-4b71-47bc-aac8-de2b0f5da881" targetNamespace="http://schemas.microsoft.com/office/2006/metadata/properties" ma:root="true" ma:fieldsID="f4cf8b7d47154cb13d3431a6b8bd24bd" ns2:_="" ns3:_="">
    <xsd:import namespace="e021116e-70b5-4dea-976a-806e996dba5c"/>
    <xsd:import namespace="4259f52f-4b71-47bc-aac8-de2b0f5da88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21116e-70b5-4dea-976a-806e996dba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59f52f-4b71-47bc-aac8-de2b0f5da88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2CBC19D-C554-4680-8856-3A103F423418}">
  <ds:schemaRefs>
    <ds:schemaRef ds:uri="http://schemas.microsoft.com/sharepoint/v3/contenttype/forms"/>
  </ds:schemaRefs>
</ds:datastoreItem>
</file>

<file path=customXml/itemProps2.xml><?xml version="1.0" encoding="utf-8"?>
<ds:datastoreItem xmlns:ds="http://schemas.openxmlformats.org/officeDocument/2006/customXml" ds:itemID="{0B5795AD-BD84-4C78-B49F-A7F137BC9B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21116e-70b5-4dea-976a-806e996dba5c"/>
    <ds:schemaRef ds:uri="4259f52f-4b71-47bc-aac8-de2b0f5da8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9E9FDC-6B33-4832-818C-DD1FE4964B3F}">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572</TotalTime>
  <Words>848</Words>
  <Application>Microsoft Office PowerPoint</Application>
  <PresentationFormat>Widescreen</PresentationFormat>
  <Paragraphs>93</Paragraphs>
  <Slides>18</Slides>
  <Notes>17</Notes>
  <HiddenSlides>1</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Meiryo</vt:lpstr>
      <vt:lpstr>Arial</vt:lpstr>
      <vt:lpstr>Calibri</vt:lpstr>
      <vt:lpstr>Corbel</vt:lpstr>
      <vt:lpstr>Garamond</vt:lpstr>
      <vt:lpstr>Georgia Pro</vt:lpstr>
      <vt:lpstr>Georgia Pro Cond Black</vt:lpstr>
      <vt:lpstr>SketchLinesVTI</vt:lpstr>
      <vt:lpstr>SavonVTI</vt:lpstr>
      <vt:lpstr>I disagree!</vt:lpstr>
      <vt:lpstr>Welcome!</vt:lpstr>
      <vt:lpstr>Objectives</vt:lpstr>
      <vt:lpstr>Pay close attention to  these arguments...</vt:lpstr>
      <vt:lpstr>PowerPoint Presentation</vt:lpstr>
      <vt:lpstr>PowerPoint Presentation</vt:lpstr>
      <vt:lpstr>Reflection</vt:lpstr>
      <vt:lpstr>Disagreement Happens</vt:lpstr>
      <vt:lpstr>Tips on Disagreeing Respectfully</vt:lpstr>
      <vt:lpstr>#1 Focus on the issue not the person</vt:lpstr>
      <vt:lpstr>#2 Always speak respectfully</vt:lpstr>
      <vt:lpstr>#3 Use "I" Statements</vt:lpstr>
      <vt:lpstr>#4 Listen to the Other Point of View</vt:lpstr>
      <vt:lpstr>#5 Stay Calm</vt:lpstr>
      <vt:lpstr>Reflection</vt:lpstr>
      <vt:lpstr>Check Out</vt:lpstr>
      <vt:lpstr>Human Relations, Diversity &amp; Equity</vt:lpstr>
      <vt:lpstr>Teacher Feedback Form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c:title>
  <dc:creator>Jules Gomez</dc:creator>
  <cp:lastModifiedBy>Gomez, Julie</cp:lastModifiedBy>
  <cp:revision>289</cp:revision>
  <dcterms:created xsi:type="dcterms:W3CDTF">2020-08-20T17:53:29Z</dcterms:created>
  <dcterms:modified xsi:type="dcterms:W3CDTF">2022-06-23T18:07:28Z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0x010100AEBA493F80BFCB43867CDEBFCD560C95</vt:lpwstr>
  </property>
</Properties>
</file>